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17.xml" ContentType="application/vnd.openxmlformats-officedocument.presentationml.notesSlide+xml"/>
  <Override PartName="/ppt/notesSlides/notesSlide3.xml" ContentType="application/vnd.openxmlformats-officedocument.presentationml.notes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1"/>
  </p:notesMasterIdLst>
  <p:handoutMasterIdLst>
    <p:handoutMasterId r:id="rId132"/>
  </p:handoutMasterIdLst>
  <p:sldIdLst>
    <p:sldId id="277" r:id="rId2"/>
    <p:sldId id="278" r:id="rId3"/>
    <p:sldId id="279" r:id="rId4"/>
    <p:sldId id="280" r:id="rId5"/>
    <p:sldId id="281" r:id="rId6"/>
    <p:sldId id="282" r:id="rId7"/>
    <p:sldId id="283" r:id="rId8"/>
    <p:sldId id="370" r:id="rId9"/>
    <p:sldId id="284" r:id="rId10"/>
    <p:sldId id="285" r:id="rId11"/>
    <p:sldId id="286" r:id="rId12"/>
    <p:sldId id="287" r:id="rId13"/>
    <p:sldId id="288" r:id="rId14"/>
    <p:sldId id="289" r:id="rId15"/>
    <p:sldId id="418" r:id="rId16"/>
    <p:sldId id="419" r:id="rId17"/>
    <p:sldId id="420" r:id="rId18"/>
    <p:sldId id="421" r:id="rId19"/>
    <p:sldId id="422" r:id="rId20"/>
    <p:sldId id="423" r:id="rId21"/>
    <p:sldId id="424" r:id="rId22"/>
    <p:sldId id="425" r:id="rId23"/>
    <p:sldId id="426" r:id="rId24"/>
    <p:sldId id="427" r:id="rId25"/>
    <p:sldId id="428" r:id="rId26"/>
    <p:sldId id="430" r:id="rId27"/>
    <p:sldId id="431" r:id="rId28"/>
    <p:sldId id="432" r:id="rId29"/>
    <p:sldId id="433" r:id="rId30"/>
    <p:sldId id="434" r:id="rId31"/>
    <p:sldId id="435" r:id="rId32"/>
    <p:sldId id="436" r:id="rId33"/>
    <p:sldId id="437" r:id="rId34"/>
    <p:sldId id="438" r:id="rId35"/>
    <p:sldId id="469" r:id="rId36"/>
    <p:sldId id="439" r:id="rId37"/>
    <p:sldId id="440" r:id="rId38"/>
    <p:sldId id="441" r:id="rId39"/>
    <p:sldId id="442" r:id="rId40"/>
    <p:sldId id="443" r:id="rId41"/>
    <p:sldId id="444" r:id="rId42"/>
    <p:sldId id="445" r:id="rId43"/>
    <p:sldId id="447" r:id="rId44"/>
    <p:sldId id="448" r:id="rId45"/>
    <p:sldId id="449" r:id="rId46"/>
    <p:sldId id="451" r:id="rId47"/>
    <p:sldId id="454" r:id="rId48"/>
    <p:sldId id="458" r:id="rId49"/>
    <p:sldId id="459" r:id="rId50"/>
    <p:sldId id="460" r:id="rId51"/>
    <p:sldId id="461" r:id="rId52"/>
    <p:sldId id="462" r:id="rId53"/>
    <p:sldId id="463" r:id="rId54"/>
    <p:sldId id="464" r:id="rId55"/>
    <p:sldId id="465" r:id="rId56"/>
    <p:sldId id="466" r:id="rId57"/>
    <p:sldId id="467" r:id="rId58"/>
    <p:sldId id="446" r:id="rId59"/>
    <p:sldId id="450" r:id="rId60"/>
    <p:sldId id="452" r:id="rId61"/>
    <p:sldId id="453" r:id="rId62"/>
    <p:sldId id="455" r:id="rId63"/>
    <p:sldId id="456" r:id="rId64"/>
    <p:sldId id="457" r:id="rId65"/>
    <p:sldId id="468" r:id="rId66"/>
    <p:sldId id="309" r:id="rId67"/>
    <p:sldId id="310" r:id="rId68"/>
    <p:sldId id="311" r:id="rId69"/>
    <p:sldId id="405" r:id="rId70"/>
    <p:sldId id="406" r:id="rId71"/>
    <p:sldId id="407" r:id="rId72"/>
    <p:sldId id="408" r:id="rId73"/>
    <p:sldId id="409" r:id="rId74"/>
    <p:sldId id="410" r:id="rId75"/>
    <p:sldId id="411" r:id="rId76"/>
    <p:sldId id="412" r:id="rId77"/>
    <p:sldId id="413" r:id="rId78"/>
    <p:sldId id="414" r:id="rId79"/>
    <p:sldId id="415" r:id="rId80"/>
    <p:sldId id="416" r:id="rId81"/>
    <p:sldId id="417" r:id="rId82"/>
    <p:sldId id="404" r:id="rId83"/>
    <p:sldId id="312" r:id="rId84"/>
    <p:sldId id="313" r:id="rId85"/>
    <p:sldId id="314" r:id="rId86"/>
    <p:sldId id="315" r:id="rId87"/>
    <p:sldId id="316" r:id="rId88"/>
    <p:sldId id="317" r:id="rId89"/>
    <p:sldId id="318" r:id="rId90"/>
    <p:sldId id="319" r:id="rId91"/>
    <p:sldId id="320" r:id="rId92"/>
    <p:sldId id="395" r:id="rId93"/>
    <p:sldId id="321" r:id="rId94"/>
    <p:sldId id="322" r:id="rId95"/>
    <p:sldId id="323" r:id="rId96"/>
    <p:sldId id="324" r:id="rId97"/>
    <p:sldId id="325" r:id="rId98"/>
    <p:sldId id="326" r:id="rId99"/>
    <p:sldId id="327" r:id="rId100"/>
    <p:sldId id="328" r:id="rId101"/>
    <p:sldId id="329" r:id="rId102"/>
    <p:sldId id="290" r:id="rId103"/>
    <p:sldId id="291" r:id="rId104"/>
    <p:sldId id="292" r:id="rId105"/>
    <p:sldId id="293" r:id="rId106"/>
    <p:sldId id="294" r:id="rId107"/>
    <p:sldId id="295" r:id="rId108"/>
    <p:sldId id="296" r:id="rId109"/>
    <p:sldId id="297" r:id="rId110"/>
    <p:sldId id="298" r:id="rId111"/>
    <p:sldId id="299" r:id="rId112"/>
    <p:sldId id="371" r:id="rId113"/>
    <p:sldId id="300" r:id="rId114"/>
    <p:sldId id="301" r:id="rId115"/>
    <p:sldId id="302" r:id="rId116"/>
    <p:sldId id="303" r:id="rId117"/>
    <p:sldId id="304" r:id="rId118"/>
    <p:sldId id="305" r:id="rId119"/>
    <p:sldId id="306" r:id="rId120"/>
    <p:sldId id="307" r:id="rId121"/>
    <p:sldId id="372" r:id="rId122"/>
    <p:sldId id="373" r:id="rId123"/>
    <p:sldId id="374" r:id="rId124"/>
    <p:sldId id="375" r:id="rId125"/>
    <p:sldId id="376" r:id="rId126"/>
    <p:sldId id="377" r:id="rId127"/>
    <p:sldId id="378" r:id="rId128"/>
    <p:sldId id="308" r:id="rId129"/>
    <p:sldId id="368"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960DAF-1B1F-4E64-B143-B33338F946B2}" v="845" dt="2025-03-19T07:00:04.644"/>
    <p1510:client id="{39C11F95-B53E-4D3C-A37B-A935C989BED6}" v="521" dt="2025-03-19T07:04:34.301"/>
    <p1510:client id="{5F087E66-3013-32CC-5A6B-BF3A6BF52FE9}" v="19" dt="2025-03-19T06:48:17.801"/>
    <p1510:client id="{65D58DD2-1A4B-94DB-81ED-5E2CE0606BB4}" v="58" dt="2025-03-19T01:01:12.4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139" Type="http://schemas.openxmlformats.org/officeDocument/2006/relationships/customXml" Target="../customXml/item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ara M.K.F it21361036" userId="S::it21361036@my.sliit.lk::f0f03e25-9f89-42d3-bef4-5e17d08a1ce9" providerId="AD" clId="Web-{65D58DD2-1A4B-94DB-81ED-5E2CE0606BB4}"/>
    <pc:docChg chg="addSld delSld modSld sldOrd">
      <pc:chgData name="Saara M.K.F it21361036" userId="S::it21361036@my.sliit.lk::f0f03e25-9f89-42d3-bef4-5e17d08a1ce9" providerId="AD" clId="Web-{65D58DD2-1A4B-94DB-81ED-5E2CE0606BB4}" dt="2025-03-19T01:01:12.414" v="51" actId="14100"/>
      <pc:docMkLst>
        <pc:docMk/>
      </pc:docMkLst>
      <pc:sldChg chg="del">
        <pc:chgData name="Saara M.K.F it21361036" userId="S::it21361036@my.sliit.lk::f0f03e25-9f89-42d3-bef4-5e17d08a1ce9" providerId="AD" clId="Web-{65D58DD2-1A4B-94DB-81ED-5E2CE0606BB4}" dt="2025-03-19T00:53:28.104" v="0"/>
        <pc:sldMkLst>
          <pc:docMk/>
          <pc:sldMk cId="4075845326" sldId="352"/>
        </pc:sldMkLst>
      </pc:sldChg>
      <pc:sldChg chg="ord">
        <pc:chgData name="Saara M.K.F it21361036" userId="S::it21361036@my.sliit.lk::f0f03e25-9f89-42d3-bef4-5e17d08a1ce9" providerId="AD" clId="Web-{65D58DD2-1A4B-94DB-81ED-5E2CE0606BB4}" dt="2025-03-19T00:54:28.793" v="4"/>
        <pc:sldMkLst>
          <pc:docMk/>
          <pc:sldMk cId="1228456232" sldId="362"/>
        </pc:sldMkLst>
      </pc:sldChg>
      <pc:sldChg chg="ord">
        <pc:chgData name="Saara M.K.F it21361036" userId="S::it21361036@my.sliit.lk::f0f03e25-9f89-42d3-bef4-5e17d08a1ce9" providerId="AD" clId="Web-{65D58DD2-1A4B-94DB-81ED-5E2CE0606BB4}" dt="2025-03-19T00:53:51.917" v="2"/>
        <pc:sldMkLst>
          <pc:docMk/>
          <pc:sldMk cId="1761556497" sldId="364"/>
        </pc:sldMkLst>
      </pc:sldChg>
      <pc:sldChg chg="ord">
        <pc:chgData name="Saara M.K.F it21361036" userId="S::it21361036@my.sliit.lk::f0f03e25-9f89-42d3-bef4-5e17d08a1ce9" providerId="AD" clId="Web-{65D58DD2-1A4B-94DB-81ED-5E2CE0606BB4}" dt="2025-03-19T00:54:02.417" v="3"/>
        <pc:sldMkLst>
          <pc:docMk/>
          <pc:sldMk cId="2866507192" sldId="365"/>
        </pc:sldMkLst>
      </pc:sldChg>
      <pc:sldChg chg="add replId">
        <pc:chgData name="Saara M.K.F it21361036" userId="S::it21361036@my.sliit.lk::f0f03e25-9f89-42d3-bef4-5e17d08a1ce9" providerId="AD" clId="Web-{65D58DD2-1A4B-94DB-81ED-5E2CE0606BB4}" dt="2025-03-19T00:54:52.184" v="5"/>
        <pc:sldMkLst>
          <pc:docMk/>
          <pc:sldMk cId="1983929657" sldId="379"/>
        </pc:sldMkLst>
      </pc:sldChg>
      <pc:sldChg chg="addSp modSp add replId">
        <pc:chgData name="Saara M.K.F it21361036" userId="S::it21361036@my.sliit.lk::f0f03e25-9f89-42d3-bef4-5e17d08a1ce9" providerId="AD" clId="Web-{65D58DD2-1A4B-94DB-81ED-5E2CE0606BB4}" dt="2025-03-19T00:55:48.702" v="12" actId="14100"/>
        <pc:sldMkLst>
          <pc:docMk/>
          <pc:sldMk cId="490473547" sldId="380"/>
        </pc:sldMkLst>
        <pc:picChg chg="add mod">
          <ac:chgData name="Saara M.K.F it21361036" userId="S::it21361036@my.sliit.lk::f0f03e25-9f89-42d3-bef4-5e17d08a1ce9" providerId="AD" clId="Web-{65D58DD2-1A4B-94DB-81ED-5E2CE0606BB4}" dt="2025-03-19T00:55:48.702" v="12" actId="14100"/>
          <ac:picMkLst>
            <pc:docMk/>
            <pc:sldMk cId="490473547" sldId="380"/>
            <ac:picMk id="5" creationId="{CA4C50B8-DD84-42C5-32EF-44B149EFFFF1}"/>
          </ac:picMkLst>
        </pc:picChg>
      </pc:sldChg>
      <pc:sldChg chg="addSp modSp add replId">
        <pc:chgData name="Saara M.K.F it21361036" userId="S::it21361036@my.sliit.lk::f0f03e25-9f89-42d3-bef4-5e17d08a1ce9" providerId="AD" clId="Web-{65D58DD2-1A4B-94DB-81ED-5E2CE0606BB4}" dt="2025-03-19T01:00:21.428" v="44" actId="14100"/>
        <pc:sldMkLst>
          <pc:docMk/>
          <pc:sldMk cId="1238339380" sldId="381"/>
        </pc:sldMkLst>
        <pc:picChg chg="add mod">
          <ac:chgData name="Saara M.K.F it21361036" userId="S::it21361036@my.sliit.lk::f0f03e25-9f89-42d3-bef4-5e17d08a1ce9" providerId="AD" clId="Web-{65D58DD2-1A4B-94DB-81ED-5E2CE0606BB4}" dt="2025-03-19T01:00:21.428" v="44" actId="14100"/>
          <ac:picMkLst>
            <pc:docMk/>
            <pc:sldMk cId="1238339380" sldId="381"/>
            <ac:picMk id="5" creationId="{A4BAC2C4-3587-B2BA-790D-213910FDCF5E}"/>
          </ac:picMkLst>
        </pc:picChg>
      </pc:sldChg>
      <pc:sldChg chg="addSp delSp modSp add replId">
        <pc:chgData name="Saara M.K.F it21361036" userId="S::it21361036@my.sliit.lk::f0f03e25-9f89-42d3-bef4-5e17d08a1ce9" providerId="AD" clId="Web-{65D58DD2-1A4B-94DB-81ED-5E2CE0606BB4}" dt="2025-03-19T00:58:08.299" v="28" actId="14100"/>
        <pc:sldMkLst>
          <pc:docMk/>
          <pc:sldMk cId="451461795" sldId="382"/>
        </pc:sldMkLst>
        <pc:picChg chg="del">
          <ac:chgData name="Saara M.K.F it21361036" userId="S::it21361036@my.sliit.lk::f0f03e25-9f89-42d3-bef4-5e17d08a1ce9" providerId="AD" clId="Web-{65D58DD2-1A4B-94DB-81ED-5E2CE0606BB4}" dt="2025-03-19T00:57:55.408" v="24"/>
          <ac:picMkLst>
            <pc:docMk/>
            <pc:sldMk cId="451461795" sldId="382"/>
            <ac:picMk id="4" creationId="{2401A739-6198-0EFE-06A2-337C25D10A42}"/>
          </ac:picMkLst>
        </pc:picChg>
        <pc:picChg chg="del">
          <ac:chgData name="Saara M.K.F it21361036" userId="S::it21361036@my.sliit.lk::f0f03e25-9f89-42d3-bef4-5e17d08a1ce9" providerId="AD" clId="Web-{65D58DD2-1A4B-94DB-81ED-5E2CE0606BB4}" dt="2025-03-19T00:57:52.377" v="23"/>
          <ac:picMkLst>
            <pc:docMk/>
            <pc:sldMk cId="451461795" sldId="382"/>
            <ac:picMk id="5" creationId="{670EF4C9-09E0-97D3-8ABC-836A2CE5723D}"/>
          </ac:picMkLst>
        </pc:picChg>
        <pc:picChg chg="add mod">
          <ac:chgData name="Saara M.K.F it21361036" userId="S::it21361036@my.sliit.lk::f0f03e25-9f89-42d3-bef4-5e17d08a1ce9" providerId="AD" clId="Web-{65D58DD2-1A4B-94DB-81ED-5E2CE0606BB4}" dt="2025-03-19T00:58:08.299" v="28" actId="14100"/>
          <ac:picMkLst>
            <pc:docMk/>
            <pc:sldMk cId="451461795" sldId="382"/>
            <ac:picMk id="6" creationId="{884CCFB4-CD99-0B0A-D716-937632DD2790}"/>
          </ac:picMkLst>
        </pc:picChg>
      </pc:sldChg>
      <pc:sldChg chg="addSp delSp modSp add replId">
        <pc:chgData name="Saara M.K.F it21361036" userId="S::it21361036@my.sliit.lk::f0f03e25-9f89-42d3-bef4-5e17d08a1ce9" providerId="AD" clId="Web-{65D58DD2-1A4B-94DB-81ED-5E2CE0606BB4}" dt="2025-03-19T01:00:14.913" v="43" actId="14100"/>
        <pc:sldMkLst>
          <pc:docMk/>
          <pc:sldMk cId="1423115702" sldId="383"/>
        </pc:sldMkLst>
        <pc:picChg chg="add mod">
          <ac:chgData name="Saara M.K.F it21361036" userId="S::it21361036@my.sliit.lk::f0f03e25-9f89-42d3-bef4-5e17d08a1ce9" providerId="AD" clId="Web-{65D58DD2-1A4B-94DB-81ED-5E2CE0606BB4}" dt="2025-03-19T01:00:14.913" v="43" actId="14100"/>
          <ac:picMkLst>
            <pc:docMk/>
            <pc:sldMk cId="1423115702" sldId="383"/>
            <ac:picMk id="4" creationId="{ECB68F6B-2B89-924F-E0F7-370556C03CD3}"/>
          </ac:picMkLst>
        </pc:picChg>
        <pc:picChg chg="del">
          <ac:chgData name="Saara M.K.F it21361036" userId="S::it21361036@my.sliit.lk::f0f03e25-9f89-42d3-bef4-5e17d08a1ce9" providerId="AD" clId="Web-{65D58DD2-1A4B-94DB-81ED-5E2CE0606BB4}" dt="2025-03-19T00:58:39.254" v="30"/>
          <ac:picMkLst>
            <pc:docMk/>
            <pc:sldMk cId="1423115702" sldId="383"/>
            <ac:picMk id="6" creationId="{A2290CB9-327F-0A44-1EF4-B5304212D615}"/>
          </ac:picMkLst>
        </pc:picChg>
      </pc:sldChg>
      <pc:sldChg chg="addSp delSp modSp add replId">
        <pc:chgData name="Saara M.K.F it21361036" userId="S::it21361036@my.sliit.lk::f0f03e25-9f89-42d3-bef4-5e17d08a1ce9" providerId="AD" clId="Web-{65D58DD2-1A4B-94DB-81ED-5E2CE0606BB4}" dt="2025-03-19T01:00:28.616" v="45" actId="14100"/>
        <pc:sldMkLst>
          <pc:docMk/>
          <pc:sldMk cId="2786322934" sldId="384"/>
        </pc:sldMkLst>
        <pc:picChg chg="del">
          <ac:chgData name="Saara M.K.F it21361036" userId="S::it21361036@my.sliit.lk::f0f03e25-9f89-42d3-bef4-5e17d08a1ce9" providerId="AD" clId="Web-{65D58DD2-1A4B-94DB-81ED-5E2CE0606BB4}" dt="2025-03-19T00:59:43.255" v="37"/>
          <ac:picMkLst>
            <pc:docMk/>
            <pc:sldMk cId="2786322934" sldId="384"/>
            <ac:picMk id="4" creationId="{9AD7FFD7-117E-95A8-02EA-D32DDB66394A}"/>
          </ac:picMkLst>
        </pc:picChg>
        <pc:picChg chg="add mod">
          <ac:chgData name="Saara M.K.F it21361036" userId="S::it21361036@my.sliit.lk::f0f03e25-9f89-42d3-bef4-5e17d08a1ce9" providerId="AD" clId="Web-{65D58DD2-1A4B-94DB-81ED-5E2CE0606BB4}" dt="2025-03-19T01:00:28.616" v="45" actId="14100"/>
          <ac:picMkLst>
            <pc:docMk/>
            <pc:sldMk cId="2786322934" sldId="384"/>
            <ac:picMk id="5" creationId="{015889A6-A1D1-ABB6-9BDA-B977B0746B4E}"/>
          </ac:picMkLst>
        </pc:picChg>
      </pc:sldChg>
      <pc:sldChg chg="addSp delSp modSp add replId">
        <pc:chgData name="Saara M.K.F it21361036" userId="S::it21361036@my.sliit.lk::f0f03e25-9f89-42d3-bef4-5e17d08a1ce9" providerId="AD" clId="Web-{65D58DD2-1A4B-94DB-81ED-5E2CE0606BB4}" dt="2025-03-19T01:01:12.414" v="51" actId="14100"/>
        <pc:sldMkLst>
          <pc:docMk/>
          <pc:sldMk cId="3196589199" sldId="385"/>
        </pc:sldMkLst>
        <pc:picChg chg="add mod">
          <ac:chgData name="Saara M.K.F it21361036" userId="S::it21361036@my.sliit.lk::f0f03e25-9f89-42d3-bef4-5e17d08a1ce9" providerId="AD" clId="Web-{65D58DD2-1A4B-94DB-81ED-5E2CE0606BB4}" dt="2025-03-19T01:01:12.414" v="51" actId="14100"/>
          <ac:picMkLst>
            <pc:docMk/>
            <pc:sldMk cId="3196589199" sldId="385"/>
            <ac:picMk id="4" creationId="{C8080FE6-4B98-FB15-CB4E-32703AD8B55C}"/>
          </ac:picMkLst>
        </pc:picChg>
        <pc:picChg chg="del">
          <ac:chgData name="Saara M.K.F it21361036" userId="S::it21361036@my.sliit.lk::f0f03e25-9f89-42d3-bef4-5e17d08a1ce9" providerId="AD" clId="Web-{65D58DD2-1A4B-94DB-81ED-5E2CE0606BB4}" dt="2025-03-19T01:00:55.070" v="47"/>
          <ac:picMkLst>
            <pc:docMk/>
            <pc:sldMk cId="3196589199" sldId="385"/>
            <ac:picMk id="5" creationId="{802EAE6E-59EB-B6DE-4F2D-1B984F39FFDE}"/>
          </ac:picMkLst>
        </pc:picChg>
      </pc:sldChg>
      <pc:sldChg chg="add del">
        <pc:chgData name="Saara M.K.F it21361036" userId="S::it21361036@my.sliit.lk::f0f03e25-9f89-42d3-bef4-5e17d08a1ce9" providerId="AD" clId="Web-{65D58DD2-1A4B-94DB-81ED-5E2CE0606BB4}" dt="2025-03-19T00:55:15.122" v="7"/>
        <pc:sldMkLst>
          <pc:docMk/>
          <pc:sldMk cId="1703048430" sldId="461"/>
        </pc:sldMkLst>
      </pc:sldChg>
    </pc:docChg>
  </pc:docChgLst>
  <pc:docChgLst>
    <pc:chgData name="Saara M.K.F it21361036" userId="S::it21361036@my.sliit.lk::f0f03e25-9f89-42d3-bef4-5e17d08a1ce9" providerId="AD" clId="Web-{5F087E66-3013-32CC-5A6B-BF3A6BF52FE9}"/>
    <pc:docChg chg="addSld delSld modSld">
      <pc:chgData name="Saara M.K.F it21361036" userId="S::it21361036@my.sliit.lk::f0f03e25-9f89-42d3-bef4-5e17d08a1ce9" providerId="AD" clId="Web-{5F087E66-3013-32CC-5A6B-BF3A6BF52FE9}" dt="2025-03-19T06:48:17.801" v="16" actId="14100"/>
      <pc:docMkLst>
        <pc:docMk/>
      </pc:docMkLst>
      <pc:sldChg chg="del">
        <pc:chgData name="Saara M.K.F it21361036" userId="S::it21361036@my.sliit.lk::f0f03e25-9f89-42d3-bef4-5e17d08a1ce9" providerId="AD" clId="Web-{5F087E66-3013-32CC-5A6B-BF3A6BF52FE9}" dt="2025-03-19T06:45:52.530" v="0"/>
        <pc:sldMkLst>
          <pc:docMk/>
          <pc:sldMk cId="3033851599" sldId="429"/>
        </pc:sldMkLst>
      </pc:sldChg>
      <pc:sldChg chg="addSp delSp modSp">
        <pc:chgData name="Saara M.K.F it21361036" userId="S::it21361036@my.sliit.lk::f0f03e25-9f89-42d3-bef4-5e17d08a1ce9" providerId="AD" clId="Web-{5F087E66-3013-32CC-5A6B-BF3A6BF52FE9}" dt="2025-03-19T06:48:17.801" v="16" actId="14100"/>
        <pc:sldMkLst>
          <pc:docMk/>
          <pc:sldMk cId="2034996480" sldId="438"/>
        </pc:sldMkLst>
        <pc:picChg chg="add del mod">
          <ac:chgData name="Saara M.K.F it21361036" userId="S::it21361036@my.sliit.lk::f0f03e25-9f89-42d3-bef4-5e17d08a1ce9" providerId="AD" clId="Web-{5F087E66-3013-32CC-5A6B-BF3A6BF52FE9}" dt="2025-03-19T06:47:59.441" v="9"/>
          <ac:picMkLst>
            <pc:docMk/>
            <pc:sldMk cId="2034996480" sldId="438"/>
            <ac:picMk id="4" creationId="{91E4D5F0-5F5F-E3CE-86B4-200A1F4941B7}"/>
          </ac:picMkLst>
        </pc:picChg>
        <pc:picChg chg="add mod">
          <ac:chgData name="Saara M.K.F it21361036" userId="S::it21361036@my.sliit.lk::f0f03e25-9f89-42d3-bef4-5e17d08a1ce9" providerId="AD" clId="Web-{5F087E66-3013-32CC-5A6B-BF3A6BF52FE9}" dt="2025-03-19T06:48:17.801" v="16" actId="14100"/>
          <ac:picMkLst>
            <pc:docMk/>
            <pc:sldMk cId="2034996480" sldId="438"/>
            <ac:picMk id="5" creationId="{7E130BD7-85F8-F331-C466-0B76653D965A}"/>
          </ac:picMkLst>
        </pc:picChg>
        <pc:picChg chg="del mod">
          <ac:chgData name="Saara M.K.F it21361036" userId="S::it21361036@my.sliit.lk::f0f03e25-9f89-42d3-bef4-5e17d08a1ce9" providerId="AD" clId="Web-{5F087E66-3013-32CC-5A6B-BF3A6BF52FE9}" dt="2025-03-19T06:48:00.613" v="10"/>
          <ac:picMkLst>
            <pc:docMk/>
            <pc:sldMk cId="2034996480" sldId="438"/>
            <ac:picMk id="6" creationId="{884CCFB4-CD99-0B0A-D716-937632DD2790}"/>
          </ac:picMkLst>
        </pc:picChg>
      </pc:sldChg>
      <pc:sldChg chg="add replId">
        <pc:chgData name="Saara M.K.F it21361036" userId="S::it21361036@my.sliit.lk::f0f03e25-9f89-42d3-bef4-5e17d08a1ce9" providerId="AD" clId="Web-{5F087E66-3013-32CC-5A6B-BF3A6BF52FE9}" dt="2025-03-19T06:46:52.611" v="1"/>
        <pc:sldMkLst>
          <pc:docMk/>
          <pc:sldMk cId="2328274080" sldId="469"/>
        </pc:sldMkLst>
      </pc:sldChg>
    </pc:docChg>
  </pc:docChgLst>
  <pc:docChgLst>
    <pc:chgData name="Balakrishnan K.D it21194894" userId="4e87b840-7506-4109-a6a0-ea734e07f980" providerId="ADAL" clId="{0A960DAF-1B1F-4E64-B143-B33338F946B2}"/>
    <pc:docChg chg="undo custSel addSld delSld modSld sldOrd">
      <pc:chgData name="Balakrishnan K.D it21194894" userId="4e87b840-7506-4109-a6a0-ea734e07f980" providerId="ADAL" clId="{0A960DAF-1B1F-4E64-B143-B33338F946B2}" dt="2025-03-19T07:00:04.644" v="863" actId="20577"/>
      <pc:docMkLst>
        <pc:docMk/>
      </pc:docMkLst>
      <pc:sldChg chg="modSp mod modNotesTx">
        <pc:chgData name="Balakrishnan K.D it21194894" userId="4e87b840-7506-4109-a6a0-ea734e07f980" providerId="ADAL" clId="{0A960DAF-1B1F-4E64-B143-B33338F946B2}" dt="2025-03-19T06:52:35.202" v="677" actId="20577"/>
        <pc:sldMkLst>
          <pc:docMk/>
          <pc:sldMk cId="3813887311" sldId="277"/>
        </pc:sldMkLst>
        <pc:spChg chg="mod">
          <ac:chgData name="Balakrishnan K.D it21194894" userId="4e87b840-7506-4109-a6a0-ea734e07f980" providerId="ADAL" clId="{0A960DAF-1B1F-4E64-B143-B33338F946B2}" dt="2025-03-19T06:52:35.202" v="677" actId="20577"/>
          <ac:spMkLst>
            <pc:docMk/>
            <pc:sldMk cId="3813887311" sldId="277"/>
            <ac:spMk id="2" creationId="{359E615E-B96B-B580-DB82-997B326DAB4F}"/>
          </ac:spMkLst>
        </pc:spChg>
      </pc:sldChg>
      <pc:sldChg chg="modSp mod">
        <pc:chgData name="Balakrishnan K.D it21194894" userId="4e87b840-7506-4109-a6a0-ea734e07f980" providerId="ADAL" clId="{0A960DAF-1B1F-4E64-B143-B33338F946B2}" dt="2025-03-19T06:52:59.042" v="678" actId="313"/>
        <pc:sldMkLst>
          <pc:docMk/>
          <pc:sldMk cId="4263715479" sldId="278"/>
        </pc:sldMkLst>
        <pc:spChg chg="mod">
          <ac:chgData name="Balakrishnan K.D it21194894" userId="4e87b840-7506-4109-a6a0-ea734e07f980" providerId="ADAL" clId="{0A960DAF-1B1F-4E64-B143-B33338F946B2}" dt="2025-03-19T06:52:59.042" v="678" actId="313"/>
          <ac:spMkLst>
            <pc:docMk/>
            <pc:sldMk cId="4263715479" sldId="278"/>
            <ac:spMk id="2" creationId="{F4BF4AFF-4D06-70DE-6E1C-30E693C305AE}"/>
          </ac:spMkLst>
        </pc:spChg>
      </pc:sldChg>
      <pc:sldChg chg="modSp mod">
        <pc:chgData name="Balakrishnan K.D it21194894" userId="4e87b840-7506-4109-a6a0-ea734e07f980" providerId="ADAL" clId="{0A960DAF-1B1F-4E64-B143-B33338F946B2}" dt="2025-03-19T06:53:00.303" v="679" actId="313"/>
        <pc:sldMkLst>
          <pc:docMk/>
          <pc:sldMk cId="3531513119" sldId="279"/>
        </pc:sldMkLst>
        <pc:spChg chg="mod">
          <ac:chgData name="Balakrishnan K.D it21194894" userId="4e87b840-7506-4109-a6a0-ea734e07f980" providerId="ADAL" clId="{0A960DAF-1B1F-4E64-B143-B33338F946B2}" dt="2025-03-19T06:53:00.303" v="679" actId="313"/>
          <ac:spMkLst>
            <pc:docMk/>
            <pc:sldMk cId="3531513119" sldId="279"/>
            <ac:spMk id="2" creationId="{3C4204FA-1C13-D3E2-6A3A-9C8628559DEC}"/>
          </ac:spMkLst>
        </pc:spChg>
      </pc:sldChg>
      <pc:sldChg chg="modSp mod modNotesTx">
        <pc:chgData name="Balakrishnan K.D it21194894" userId="4e87b840-7506-4109-a6a0-ea734e07f980" providerId="ADAL" clId="{0A960DAF-1B1F-4E64-B143-B33338F946B2}" dt="2025-03-19T06:53:01.152" v="680" actId="313"/>
        <pc:sldMkLst>
          <pc:docMk/>
          <pc:sldMk cId="3189156662" sldId="280"/>
        </pc:sldMkLst>
        <pc:spChg chg="mod">
          <ac:chgData name="Balakrishnan K.D it21194894" userId="4e87b840-7506-4109-a6a0-ea734e07f980" providerId="ADAL" clId="{0A960DAF-1B1F-4E64-B143-B33338F946B2}" dt="2025-03-19T06:53:01.152" v="680" actId="313"/>
          <ac:spMkLst>
            <pc:docMk/>
            <pc:sldMk cId="3189156662" sldId="280"/>
            <ac:spMk id="2" creationId="{2F38EEA4-B50B-1BFD-692C-0A4161569F1E}"/>
          </ac:spMkLst>
        </pc:spChg>
      </pc:sldChg>
      <pc:sldChg chg="modSp mod modNotesTx">
        <pc:chgData name="Balakrishnan K.D it21194894" userId="4e87b840-7506-4109-a6a0-ea734e07f980" providerId="ADAL" clId="{0A960DAF-1B1F-4E64-B143-B33338F946B2}" dt="2025-03-19T06:53:01.920" v="681" actId="313"/>
        <pc:sldMkLst>
          <pc:docMk/>
          <pc:sldMk cId="1019270569" sldId="281"/>
        </pc:sldMkLst>
        <pc:spChg chg="mod">
          <ac:chgData name="Balakrishnan K.D it21194894" userId="4e87b840-7506-4109-a6a0-ea734e07f980" providerId="ADAL" clId="{0A960DAF-1B1F-4E64-B143-B33338F946B2}" dt="2025-03-19T06:53:01.920" v="681" actId="313"/>
          <ac:spMkLst>
            <pc:docMk/>
            <pc:sldMk cId="1019270569" sldId="281"/>
            <ac:spMk id="2" creationId="{476C6526-2540-818B-5B0E-E4B23724EFFC}"/>
          </ac:spMkLst>
        </pc:spChg>
      </pc:sldChg>
      <pc:sldChg chg="modSp mod">
        <pc:chgData name="Balakrishnan K.D it21194894" userId="4e87b840-7506-4109-a6a0-ea734e07f980" providerId="ADAL" clId="{0A960DAF-1B1F-4E64-B143-B33338F946B2}" dt="2025-03-19T06:53:02.115" v="682" actId="313"/>
        <pc:sldMkLst>
          <pc:docMk/>
          <pc:sldMk cId="3607553490" sldId="282"/>
        </pc:sldMkLst>
        <pc:spChg chg="mod">
          <ac:chgData name="Balakrishnan K.D it21194894" userId="4e87b840-7506-4109-a6a0-ea734e07f980" providerId="ADAL" clId="{0A960DAF-1B1F-4E64-B143-B33338F946B2}" dt="2025-03-19T06:53:02.115" v="682" actId="313"/>
          <ac:spMkLst>
            <pc:docMk/>
            <pc:sldMk cId="3607553490" sldId="282"/>
            <ac:spMk id="2" creationId="{3F75AEB5-DD9B-6D93-D68F-5263AEC6C5DE}"/>
          </ac:spMkLst>
        </pc:spChg>
      </pc:sldChg>
      <pc:sldChg chg="modSp mod modNotesTx">
        <pc:chgData name="Balakrishnan K.D it21194894" userId="4e87b840-7506-4109-a6a0-ea734e07f980" providerId="ADAL" clId="{0A960DAF-1B1F-4E64-B143-B33338F946B2}" dt="2025-03-19T06:53:02.304" v="683" actId="313"/>
        <pc:sldMkLst>
          <pc:docMk/>
          <pc:sldMk cId="3269385521" sldId="283"/>
        </pc:sldMkLst>
        <pc:spChg chg="mod">
          <ac:chgData name="Balakrishnan K.D it21194894" userId="4e87b840-7506-4109-a6a0-ea734e07f980" providerId="ADAL" clId="{0A960DAF-1B1F-4E64-B143-B33338F946B2}" dt="2025-03-19T06:53:02.304" v="683" actId="313"/>
          <ac:spMkLst>
            <pc:docMk/>
            <pc:sldMk cId="3269385521" sldId="283"/>
            <ac:spMk id="2" creationId="{4564DC24-EC3B-2C9E-B97C-3C8822EF66A2}"/>
          </ac:spMkLst>
        </pc:spChg>
      </pc:sldChg>
      <pc:sldChg chg="modSp mod">
        <pc:chgData name="Balakrishnan K.D it21194894" userId="4e87b840-7506-4109-a6a0-ea734e07f980" providerId="ADAL" clId="{0A960DAF-1B1F-4E64-B143-B33338F946B2}" dt="2025-03-19T06:53:02.465" v="684" actId="313"/>
        <pc:sldMkLst>
          <pc:docMk/>
          <pc:sldMk cId="1795905392" sldId="284"/>
        </pc:sldMkLst>
        <pc:spChg chg="mod">
          <ac:chgData name="Balakrishnan K.D it21194894" userId="4e87b840-7506-4109-a6a0-ea734e07f980" providerId="ADAL" clId="{0A960DAF-1B1F-4E64-B143-B33338F946B2}" dt="2025-03-19T06:53:02.465" v="684" actId="313"/>
          <ac:spMkLst>
            <pc:docMk/>
            <pc:sldMk cId="1795905392" sldId="284"/>
            <ac:spMk id="2" creationId="{29FA8179-4A5C-59B0-B040-0D00D069F88C}"/>
          </ac:spMkLst>
        </pc:spChg>
      </pc:sldChg>
      <pc:sldChg chg="modSp mod">
        <pc:chgData name="Balakrishnan K.D it21194894" userId="4e87b840-7506-4109-a6a0-ea734e07f980" providerId="ADAL" clId="{0A960DAF-1B1F-4E64-B143-B33338F946B2}" dt="2025-03-19T06:53:02.636" v="685" actId="313"/>
        <pc:sldMkLst>
          <pc:docMk/>
          <pc:sldMk cId="787178520" sldId="285"/>
        </pc:sldMkLst>
        <pc:spChg chg="mod">
          <ac:chgData name="Balakrishnan K.D it21194894" userId="4e87b840-7506-4109-a6a0-ea734e07f980" providerId="ADAL" clId="{0A960DAF-1B1F-4E64-B143-B33338F946B2}" dt="2025-03-19T06:53:02.636" v="685" actId="313"/>
          <ac:spMkLst>
            <pc:docMk/>
            <pc:sldMk cId="787178520" sldId="285"/>
            <ac:spMk id="2" creationId="{7A755D60-C950-C3BC-7039-0DDFEDC18FA0}"/>
          </ac:spMkLst>
        </pc:spChg>
      </pc:sldChg>
      <pc:sldChg chg="modSp mod">
        <pc:chgData name="Balakrishnan K.D it21194894" userId="4e87b840-7506-4109-a6a0-ea734e07f980" providerId="ADAL" clId="{0A960DAF-1B1F-4E64-B143-B33338F946B2}" dt="2025-03-19T06:53:02.816" v="686" actId="313"/>
        <pc:sldMkLst>
          <pc:docMk/>
          <pc:sldMk cId="2548741367" sldId="286"/>
        </pc:sldMkLst>
        <pc:spChg chg="mod">
          <ac:chgData name="Balakrishnan K.D it21194894" userId="4e87b840-7506-4109-a6a0-ea734e07f980" providerId="ADAL" clId="{0A960DAF-1B1F-4E64-B143-B33338F946B2}" dt="2025-03-19T06:53:02.816" v="686" actId="313"/>
          <ac:spMkLst>
            <pc:docMk/>
            <pc:sldMk cId="2548741367" sldId="286"/>
            <ac:spMk id="2" creationId="{0F281EFD-C8D6-BE84-07F6-AE95E77848FB}"/>
          </ac:spMkLst>
        </pc:spChg>
      </pc:sldChg>
      <pc:sldChg chg="addSp delSp modSp mod">
        <pc:chgData name="Balakrishnan K.D it21194894" userId="4e87b840-7506-4109-a6a0-ea734e07f980" providerId="ADAL" clId="{0A960DAF-1B1F-4E64-B143-B33338F946B2}" dt="2025-03-19T06:53:03.042" v="687" actId="313"/>
        <pc:sldMkLst>
          <pc:docMk/>
          <pc:sldMk cId="2292027767" sldId="287"/>
        </pc:sldMkLst>
        <pc:spChg chg="mod">
          <ac:chgData name="Balakrishnan K.D it21194894" userId="4e87b840-7506-4109-a6a0-ea734e07f980" providerId="ADAL" clId="{0A960DAF-1B1F-4E64-B143-B33338F946B2}" dt="2025-03-19T06:53:03.042" v="687" actId="313"/>
          <ac:spMkLst>
            <pc:docMk/>
            <pc:sldMk cId="2292027767" sldId="287"/>
            <ac:spMk id="2" creationId="{E4E07A81-34FB-5973-ED7A-E006FD2F90EE}"/>
          </ac:spMkLst>
        </pc:spChg>
        <pc:picChg chg="del">
          <ac:chgData name="Balakrishnan K.D it21194894" userId="4e87b840-7506-4109-a6a0-ea734e07f980" providerId="ADAL" clId="{0A960DAF-1B1F-4E64-B143-B33338F946B2}" dt="2025-03-19T04:23:22.330" v="0" actId="478"/>
          <ac:picMkLst>
            <pc:docMk/>
            <pc:sldMk cId="2292027767" sldId="287"/>
            <ac:picMk id="4" creationId="{1FEBC4EB-CC27-47E4-3445-5F185D75ECE4}"/>
          </ac:picMkLst>
        </pc:picChg>
        <pc:picChg chg="add mod modCrop">
          <ac:chgData name="Balakrishnan K.D it21194894" userId="4e87b840-7506-4109-a6a0-ea734e07f980" providerId="ADAL" clId="{0A960DAF-1B1F-4E64-B143-B33338F946B2}" dt="2025-03-19T04:23:39.212" v="17" actId="732"/>
          <ac:picMkLst>
            <pc:docMk/>
            <pc:sldMk cId="2292027767" sldId="287"/>
            <ac:picMk id="5" creationId="{3476490A-68F5-44EF-3561-C251676FC8BE}"/>
          </ac:picMkLst>
        </pc:picChg>
      </pc:sldChg>
      <pc:sldChg chg="modSp">
        <pc:chgData name="Balakrishnan K.D it21194894" userId="4e87b840-7506-4109-a6a0-ea734e07f980" providerId="ADAL" clId="{0A960DAF-1B1F-4E64-B143-B33338F946B2}" dt="2025-03-19T06:53:04.196" v="688"/>
        <pc:sldMkLst>
          <pc:docMk/>
          <pc:sldMk cId="405104723" sldId="288"/>
        </pc:sldMkLst>
        <pc:spChg chg="mod">
          <ac:chgData name="Balakrishnan K.D it21194894" userId="4e87b840-7506-4109-a6a0-ea734e07f980" providerId="ADAL" clId="{0A960DAF-1B1F-4E64-B143-B33338F946B2}" dt="2025-03-19T06:53:04.196" v="688"/>
          <ac:spMkLst>
            <pc:docMk/>
            <pc:sldMk cId="405104723" sldId="288"/>
            <ac:spMk id="2" creationId="{89849E88-3C74-62FF-21E6-3D9F4EF51753}"/>
          </ac:spMkLst>
        </pc:spChg>
      </pc:sldChg>
      <pc:sldChg chg="modSp modNotesTx">
        <pc:chgData name="Balakrishnan K.D it21194894" userId="4e87b840-7506-4109-a6a0-ea734e07f980" providerId="ADAL" clId="{0A960DAF-1B1F-4E64-B143-B33338F946B2}" dt="2025-03-19T06:53:04.196" v="688"/>
        <pc:sldMkLst>
          <pc:docMk/>
          <pc:sldMk cId="3852465340" sldId="289"/>
        </pc:sldMkLst>
        <pc:spChg chg="mod">
          <ac:chgData name="Balakrishnan K.D it21194894" userId="4e87b840-7506-4109-a6a0-ea734e07f980" providerId="ADAL" clId="{0A960DAF-1B1F-4E64-B143-B33338F946B2}" dt="2025-03-19T06:53:04.196" v="688"/>
          <ac:spMkLst>
            <pc:docMk/>
            <pc:sldMk cId="3852465340" sldId="289"/>
            <ac:spMk id="2" creationId="{E4BA9B80-F493-08F4-46CB-E64D40C9B68A}"/>
          </ac:spMkLst>
        </pc:spChg>
      </pc:sldChg>
      <pc:sldChg chg="del">
        <pc:chgData name="Balakrishnan K.D it21194894" userId="4e87b840-7506-4109-a6a0-ea734e07f980" providerId="ADAL" clId="{0A960DAF-1B1F-4E64-B143-B33338F946B2}" dt="2025-03-19T05:47:15.129" v="298" actId="2696"/>
        <pc:sldMkLst>
          <pc:docMk/>
          <pc:sldMk cId="1156707923" sldId="290"/>
        </pc:sldMkLst>
      </pc:sldChg>
      <pc:sldChg chg="modSp add">
        <pc:chgData name="Balakrishnan K.D it21194894" userId="4e87b840-7506-4109-a6a0-ea734e07f980" providerId="ADAL" clId="{0A960DAF-1B1F-4E64-B143-B33338F946B2}" dt="2025-03-19T06:53:04.196" v="688"/>
        <pc:sldMkLst>
          <pc:docMk/>
          <pc:sldMk cId="2023577753" sldId="290"/>
        </pc:sldMkLst>
        <pc:spChg chg="mod">
          <ac:chgData name="Balakrishnan K.D it21194894" userId="4e87b840-7506-4109-a6a0-ea734e07f980" providerId="ADAL" clId="{0A960DAF-1B1F-4E64-B143-B33338F946B2}" dt="2025-03-19T06:53:04.196" v="688"/>
          <ac:spMkLst>
            <pc:docMk/>
            <pc:sldMk cId="2023577753" sldId="290"/>
            <ac:spMk id="2" creationId="{D0B9538E-83A6-3674-FC2E-CBBC34000A82}"/>
          </ac:spMkLst>
        </pc:spChg>
      </pc:sldChg>
      <pc:sldChg chg="modSp add">
        <pc:chgData name="Balakrishnan K.D it21194894" userId="4e87b840-7506-4109-a6a0-ea734e07f980" providerId="ADAL" clId="{0A960DAF-1B1F-4E64-B143-B33338F946B2}" dt="2025-03-19T06:53:04.196" v="688"/>
        <pc:sldMkLst>
          <pc:docMk/>
          <pc:sldMk cId="473613598" sldId="291"/>
        </pc:sldMkLst>
        <pc:spChg chg="mod">
          <ac:chgData name="Balakrishnan K.D it21194894" userId="4e87b840-7506-4109-a6a0-ea734e07f980" providerId="ADAL" clId="{0A960DAF-1B1F-4E64-B143-B33338F946B2}" dt="2025-03-19T06:53:04.196" v="688"/>
          <ac:spMkLst>
            <pc:docMk/>
            <pc:sldMk cId="473613598" sldId="291"/>
            <ac:spMk id="2" creationId="{7113F716-6336-DA77-3497-CBDFA1727794}"/>
          </ac:spMkLst>
        </pc:spChg>
      </pc:sldChg>
      <pc:sldChg chg="del">
        <pc:chgData name="Balakrishnan K.D it21194894" userId="4e87b840-7506-4109-a6a0-ea734e07f980" providerId="ADAL" clId="{0A960DAF-1B1F-4E64-B143-B33338F946B2}" dt="2025-03-19T05:47:15.129" v="298" actId="2696"/>
        <pc:sldMkLst>
          <pc:docMk/>
          <pc:sldMk cId="4258647021" sldId="291"/>
        </pc:sldMkLst>
      </pc:sldChg>
      <pc:sldChg chg="modSp add modNotesTx">
        <pc:chgData name="Balakrishnan K.D it21194894" userId="4e87b840-7506-4109-a6a0-ea734e07f980" providerId="ADAL" clId="{0A960DAF-1B1F-4E64-B143-B33338F946B2}" dt="2025-03-19T06:53:04.196" v="688"/>
        <pc:sldMkLst>
          <pc:docMk/>
          <pc:sldMk cId="23483994" sldId="292"/>
        </pc:sldMkLst>
        <pc:spChg chg="mod">
          <ac:chgData name="Balakrishnan K.D it21194894" userId="4e87b840-7506-4109-a6a0-ea734e07f980" providerId="ADAL" clId="{0A960DAF-1B1F-4E64-B143-B33338F946B2}" dt="2025-03-19T06:53:04.196" v="688"/>
          <ac:spMkLst>
            <pc:docMk/>
            <pc:sldMk cId="23483994" sldId="292"/>
            <ac:spMk id="2" creationId="{1791D7C0-664B-C56E-F94A-C04D57FD7EE9}"/>
          </ac:spMkLst>
        </pc:spChg>
      </pc:sldChg>
      <pc:sldChg chg="del">
        <pc:chgData name="Balakrishnan K.D it21194894" userId="4e87b840-7506-4109-a6a0-ea734e07f980" providerId="ADAL" clId="{0A960DAF-1B1F-4E64-B143-B33338F946B2}" dt="2025-03-19T05:47:15.129" v="298" actId="2696"/>
        <pc:sldMkLst>
          <pc:docMk/>
          <pc:sldMk cId="3637358640" sldId="292"/>
        </pc:sldMkLst>
      </pc:sldChg>
      <pc:sldChg chg="modSp add modNotesTx">
        <pc:chgData name="Balakrishnan K.D it21194894" userId="4e87b840-7506-4109-a6a0-ea734e07f980" providerId="ADAL" clId="{0A960DAF-1B1F-4E64-B143-B33338F946B2}" dt="2025-03-19T07:00:04.644" v="863" actId="20577"/>
        <pc:sldMkLst>
          <pc:docMk/>
          <pc:sldMk cId="1849098179" sldId="293"/>
        </pc:sldMkLst>
        <pc:spChg chg="mod">
          <ac:chgData name="Balakrishnan K.D it21194894" userId="4e87b840-7506-4109-a6a0-ea734e07f980" providerId="ADAL" clId="{0A960DAF-1B1F-4E64-B143-B33338F946B2}" dt="2025-03-19T06:53:04.196" v="688"/>
          <ac:spMkLst>
            <pc:docMk/>
            <pc:sldMk cId="1849098179" sldId="293"/>
            <ac:spMk id="2" creationId="{E1CE2BD6-3C39-E695-39E4-1DEF5C8EF6D3}"/>
          </ac:spMkLst>
        </pc:spChg>
      </pc:sldChg>
      <pc:sldChg chg="del">
        <pc:chgData name="Balakrishnan K.D it21194894" userId="4e87b840-7506-4109-a6a0-ea734e07f980" providerId="ADAL" clId="{0A960DAF-1B1F-4E64-B143-B33338F946B2}" dt="2025-03-19T05:47:15.129" v="298" actId="2696"/>
        <pc:sldMkLst>
          <pc:docMk/>
          <pc:sldMk cId="2600908348" sldId="293"/>
        </pc:sldMkLst>
      </pc:sldChg>
      <pc:sldChg chg="modSp add">
        <pc:chgData name="Balakrishnan K.D it21194894" userId="4e87b840-7506-4109-a6a0-ea734e07f980" providerId="ADAL" clId="{0A960DAF-1B1F-4E64-B143-B33338F946B2}" dt="2025-03-19T06:53:04.196" v="688"/>
        <pc:sldMkLst>
          <pc:docMk/>
          <pc:sldMk cId="1904102964" sldId="294"/>
        </pc:sldMkLst>
        <pc:spChg chg="mod">
          <ac:chgData name="Balakrishnan K.D it21194894" userId="4e87b840-7506-4109-a6a0-ea734e07f980" providerId="ADAL" clId="{0A960DAF-1B1F-4E64-B143-B33338F946B2}" dt="2025-03-19T06:53:04.196" v="688"/>
          <ac:spMkLst>
            <pc:docMk/>
            <pc:sldMk cId="1904102964" sldId="294"/>
            <ac:spMk id="2" creationId="{EA83645C-D39B-297C-6503-EFB1E6FD747C}"/>
          </ac:spMkLst>
        </pc:spChg>
      </pc:sldChg>
      <pc:sldChg chg="del">
        <pc:chgData name="Balakrishnan K.D it21194894" userId="4e87b840-7506-4109-a6a0-ea734e07f980" providerId="ADAL" clId="{0A960DAF-1B1F-4E64-B143-B33338F946B2}" dt="2025-03-19T05:47:15.129" v="298" actId="2696"/>
        <pc:sldMkLst>
          <pc:docMk/>
          <pc:sldMk cId="2640724232" sldId="294"/>
        </pc:sldMkLst>
      </pc:sldChg>
      <pc:sldChg chg="del">
        <pc:chgData name="Balakrishnan K.D it21194894" userId="4e87b840-7506-4109-a6a0-ea734e07f980" providerId="ADAL" clId="{0A960DAF-1B1F-4E64-B143-B33338F946B2}" dt="2025-03-19T05:47:15.129" v="298" actId="2696"/>
        <pc:sldMkLst>
          <pc:docMk/>
          <pc:sldMk cId="644962734" sldId="295"/>
        </pc:sldMkLst>
      </pc:sldChg>
      <pc:sldChg chg="modSp add">
        <pc:chgData name="Balakrishnan K.D it21194894" userId="4e87b840-7506-4109-a6a0-ea734e07f980" providerId="ADAL" clId="{0A960DAF-1B1F-4E64-B143-B33338F946B2}" dt="2025-03-19T06:53:04.196" v="688"/>
        <pc:sldMkLst>
          <pc:docMk/>
          <pc:sldMk cId="2675029283" sldId="295"/>
        </pc:sldMkLst>
        <pc:spChg chg="mod">
          <ac:chgData name="Balakrishnan K.D it21194894" userId="4e87b840-7506-4109-a6a0-ea734e07f980" providerId="ADAL" clId="{0A960DAF-1B1F-4E64-B143-B33338F946B2}" dt="2025-03-19T06:53:04.196" v="688"/>
          <ac:spMkLst>
            <pc:docMk/>
            <pc:sldMk cId="2675029283" sldId="295"/>
            <ac:spMk id="2" creationId="{B00A3C1E-A64A-2878-D83E-475EFCE0837C}"/>
          </ac:spMkLst>
        </pc:spChg>
      </pc:sldChg>
      <pc:sldChg chg="modSp add">
        <pc:chgData name="Balakrishnan K.D it21194894" userId="4e87b840-7506-4109-a6a0-ea734e07f980" providerId="ADAL" clId="{0A960DAF-1B1F-4E64-B143-B33338F946B2}" dt="2025-03-19T06:53:04.196" v="688"/>
        <pc:sldMkLst>
          <pc:docMk/>
          <pc:sldMk cId="3259604200" sldId="296"/>
        </pc:sldMkLst>
        <pc:spChg chg="mod">
          <ac:chgData name="Balakrishnan K.D it21194894" userId="4e87b840-7506-4109-a6a0-ea734e07f980" providerId="ADAL" clId="{0A960DAF-1B1F-4E64-B143-B33338F946B2}" dt="2025-03-19T06:53:04.196" v="688"/>
          <ac:spMkLst>
            <pc:docMk/>
            <pc:sldMk cId="3259604200" sldId="296"/>
            <ac:spMk id="2" creationId="{FBAC4BF4-95BC-01EA-FC90-BF5DC8AF322F}"/>
          </ac:spMkLst>
        </pc:spChg>
      </pc:sldChg>
      <pc:sldChg chg="del">
        <pc:chgData name="Balakrishnan K.D it21194894" userId="4e87b840-7506-4109-a6a0-ea734e07f980" providerId="ADAL" clId="{0A960DAF-1B1F-4E64-B143-B33338F946B2}" dt="2025-03-19T05:47:15.129" v="298" actId="2696"/>
        <pc:sldMkLst>
          <pc:docMk/>
          <pc:sldMk cId="3715197324" sldId="296"/>
        </pc:sldMkLst>
      </pc:sldChg>
      <pc:sldChg chg="modSp add">
        <pc:chgData name="Balakrishnan K.D it21194894" userId="4e87b840-7506-4109-a6a0-ea734e07f980" providerId="ADAL" clId="{0A960DAF-1B1F-4E64-B143-B33338F946B2}" dt="2025-03-19T06:53:04.196" v="688"/>
        <pc:sldMkLst>
          <pc:docMk/>
          <pc:sldMk cId="1066946634" sldId="297"/>
        </pc:sldMkLst>
        <pc:spChg chg="mod">
          <ac:chgData name="Balakrishnan K.D it21194894" userId="4e87b840-7506-4109-a6a0-ea734e07f980" providerId="ADAL" clId="{0A960DAF-1B1F-4E64-B143-B33338F946B2}" dt="2025-03-19T06:53:04.196" v="688"/>
          <ac:spMkLst>
            <pc:docMk/>
            <pc:sldMk cId="1066946634" sldId="297"/>
            <ac:spMk id="2" creationId="{6A096B13-FF04-6F8B-D86D-6874AAC14DFF}"/>
          </ac:spMkLst>
        </pc:spChg>
      </pc:sldChg>
      <pc:sldChg chg="del">
        <pc:chgData name="Balakrishnan K.D it21194894" userId="4e87b840-7506-4109-a6a0-ea734e07f980" providerId="ADAL" clId="{0A960DAF-1B1F-4E64-B143-B33338F946B2}" dt="2025-03-19T05:47:15.129" v="298" actId="2696"/>
        <pc:sldMkLst>
          <pc:docMk/>
          <pc:sldMk cId="1620076298" sldId="297"/>
        </pc:sldMkLst>
      </pc:sldChg>
      <pc:sldChg chg="del">
        <pc:chgData name="Balakrishnan K.D it21194894" userId="4e87b840-7506-4109-a6a0-ea734e07f980" providerId="ADAL" clId="{0A960DAF-1B1F-4E64-B143-B33338F946B2}" dt="2025-03-19T05:47:15.129" v="298" actId="2696"/>
        <pc:sldMkLst>
          <pc:docMk/>
          <pc:sldMk cId="2737697901" sldId="298"/>
        </pc:sldMkLst>
      </pc:sldChg>
      <pc:sldChg chg="modSp add">
        <pc:chgData name="Balakrishnan K.D it21194894" userId="4e87b840-7506-4109-a6a0-ea734e07f980" providerId="ADAL" clId="{0A960DAF-1B1F-4E64-B143-B33338F946B2}" dt="2025-03-19T06:53:04.196" v="688"/>
        <pc:sldMkLst>
          <pc:docMk/>
          <pc:sldMk cId="2826418479" sldId="298"/>
        </pc:sldMkLst>
        <pc:spChg chg="mod">
          <ac:chgData name="Balakrishnan K.D it21194894" userId="4e87b840-7506-4109-a6a0-ea734e07f980" providerId="ADAL" clId="{0A960DAF-1B1F-4E64-B143-B33338F946B2}" dt="2025-03-19T06:53:04.196" v="688"/>
          <ac:spMkLst>
            <pc:docMk/>
            <pc:sldMk cId="2826418479" sldId="298"/>
            <ac:spMk id="2" creationId="{65448B14-B9A9-F390-D0DC-B0D35F72B249}"/>
          </ac:spMkLst>
        </pc:spChg>
      </pc:sldChg>
      <pc:sldChg chg="modSp add mod">
        <pc:chgData name="Balakrishnan K.D it21194894" userId="4e87b840-7506-4109-a6a0-ea734e07f980" providerId="ADAL" clId="{0A960DAF-1B1F-4E64-B143-B33338F946B2}" dt="2025-03-19T06:54:14.321" v="689" actId="1035"/>
        <pc:sldMkLst>
          <pc:docMk/>
          <pc:sldMk cId="575735635" sldId="299"/>
        </pc:sldMkLst>
        <pc:spChg chg="mod">
          <ac:chgData name="Balakrishnan K.D it21194894" userId="4e87b840-7506-4109-a6a0-ea734e07f980" providerId="ADAL" clId="{0A960DAF-1B1F-4E64-B143-B33338F946B2}" dt="2025-03-19T06:53:04.196" v="688"/>
          <ac:spMkLst>
            <pc:docMk/>
            <pc:sldMk cId="575735635" sldId="299"/>
            <ac:spMk id="2" creationId="{F7772E48-83B9-A1DA-8107-C6E7B01E8DFB}"/>
          </ac:spMkLst>
        </pc:spChg>
        <pc:picChg chg="mod">
          <ac:chgData name="Balakrishnan K.D it21194894" userId="4e87b840-7506-4109-a6a0-ea734e07f980" providerId="ADAL" clId="{0A960DAF-1B1F-4E64-B143-B33338F946B2}" dt="2025-03-19T06:54:14.321" v="689" actId="1035"/>
          <ac:picMkLst>
            <pc:docMk/>
            <pc:sldMk cId="575735635" sldId="299"/>
            <ac:picMk id="6" creationId="{0F61B77F-2B58-9218-5FF3-479A478CC601}"/>
          </ac:picMkLst>
        </pc:picChg>
      </pc:sldChg>
      <pc:sldChg chg="del">
        <pc:chgData name="Balakrishnan K.D it21194894" userId="4e87b840-7506-4109-a6a0-ea734e07f980" providerId="ADAL" clId="{0A960DAF-1B1F-4E64-B143-B33338F946B2}" dt="2025-03-19T05:47:15.129" v="298" actId="2696"/>
        <pc:sldMkLst>
          <pc:docMk/>
          <pc:sldMk cId="3553262684" sldId="299"/>
        </pc:sldMkLst>
      </pc:sldChg>
      <pc:sldChg chg="modSp add">
        <pc:chgData name="Balakrishnan K.D it21194894" userId="4e87b840-7506-4109-a6a0-ea734e07f980" providerId="ADAL" clId="{0A960DAF-1B1F-4E64-B143-B33338F946B2}" dt="2025-03-19T06:53:04.196" v="688"/>
        <pc:sldMkLst>
          <pc:docMk/>
          <pc:sldMk cId="467338594" sldId="300"/>
        </pc:sldMkLst>
        <pc:spChg chg="mod">
          <ac:chgData name="Balakrishnan K.D it21194894" userId="4e87b840-7506-4109-a6a0-ea734e07f980" providerId="ADAL" clId="{0A960DAF-1B1F-4E64-B143-B33338F946B2}" dt="2025-03-19T06:53:04.196" v="688"/>
          <ac:spMkLst>
            <pc:docMk/>
            <pc:sldMk cId="467338594" sldId="300"/>
            <ac:spMk id="2" creationId="{A6D825A2-5AF6-07B8-B3A1-3EB7C13CCC38}"/>
          </ac:spMkLst>
        </pc:spChg>
      </pc:sldChg>
      <pc:sldChg chg="del">
        <pc:chgData name="Balakrishnan K.D it21194894" userId="4e87b840-7506-4109-a6a0-ea734e07f980" providerId="ADAL" clId="{0A960DAF-1B1F-4E64-B143-B33338F946B2}" dt="2025-03-19T05:47:15.129" v="298" actId="2696"/>
        <pc:sldMkLst>
          <pc:docMk/>
          <pc:sldMk cId="2720096516" sldId="300"/>
        </pc:sldMkLst>
      </pc:sldChg>
      <pc:sldChg chg="del">
        <pc:chgData name="Balakrishnan K.D it21194894" userId="4e87b840-7506-4109-a6a0-ea734e07f980" providerId="ADAL" clId="{0A960DAF-1B1F-4E64-B143-B33338F946B2}" dt="2025-03-19T05:47:15.129" v="298" actId="2696"/>
        <pc:sldMkLst>
          <pc:docMk/>
          <pc:sldMk cId="1208900522" sldId="301"/>
        </pc:sldMkLst>
      </pc:sldChg>
      <pc:sldChg chg="modSp add">
        <pc:chgData name="Balakrishnan K.D it21194894" userId="4e87b840-7506-4109-a6a0-ea734e07f980" providerId="ADAL" clId="{0A960DAF-1B1F-4E64-B143-B33338F946B2}" dt="2025-03-19T06:53:04.196" v="688"/>
        <pc:sldMkLst>
          <pc:docMk/>
          <pc:sldMk cId="1741845221" sldId="301"/>
        </pc:sldMkLst>
        <pc:spChg chg="mod">
          <ac:chgData name="Balakrishnan K.D it21194894" userId="4e87b840-7506-4109-a6a0-ea734e07f980" providerId="ADAL" clId="{0A960DAF-1B1F-4E64-B143-B33338F946B2}" dt="2025-03-19T06:53:04.196" v="688"/>
          <ac:spMkLst>
            <pc:docMk/>
            <pc:sldMk cId="1741845221" sldId="301"/>
            <ac:spMk id="2" creationId="{4DFF88E4-D1D2-AACA-D1D5-6F41CBD2C485}"/>
          </ac:spMkLst>
        </pc:spChg>
      </pc:sldChg>
      <pc:sldChg chg="del">
        <pc:chgData name="Balakrishnan K.D it21194894" userId="4e87b840-7506-4109-a6a0-ea734e07f980" providerId="ADAL" clId="{0A960DAF-1B1F-4E64-B143-B33338F946B2}" dt="2025-03-19T05:47:15.129" v="298" actId="2696"/>
        <pc:sldMkLst>
          <pc:docMk/>
          <pc:sldMk cId="2283574911" sldId="302"/>
        </pc:sldMkLst>
      </pc:sldChg>
      <pc:sldChg chg="modSp add">
        <pc:chgData name="Balakrishnan K.D it21194894" userId="4e87b840-7506-4109-a6a0-ea734e07f980" providerId="ADAL" clId="{0A960DAF-1B1F-4E64-B143-B33338F946B2}" dt="2025-03-19T06:53:04.196" v="688"/>
        <pc:sldMkLst>
          <pc:docMk/>
          <pc:sldMk cId="3595537741" sldId="302"/>
        </pc:sldMkLst>
        <pc:spChg chg="mod">
          <ac:chgData name="Balakrishnan K.D it21194894" userId="4e87b840-7506-4109-a6a0-ea734e07f980" providerId="ADAL" clId="{0A960DAF-1B1F-4E64-B143-B33338F946B2}" dt="2025-03-19T06:53:04.196" v="688"/>
          <ac:spMkLst>
            <pc:docMk/>
            <pc:sldMk cId="3595537741" sldId="302"/>
            <ac:spMk id="2" creationId="{6909DFC9-D82F-A421-FEE2-152A6077DF9B}"/>
          </ac:spMkLst>
        </pc:spChg>
      </pc:sldChg>
      <pc:sldChg chg="del">
        <pc:chgData name="Balakrishnan K.D it21194894" userId="4e87b840-7506-4109-a6a0-ea734e07f980" providerId="ADAL" clId="{0A960DAF-1B1F-4E64-B143-B33338F946B2}" dt="2025-03-19T05:47:15.129" v="298" actId="2696"/>
        <pc:sldMkLst>
          <pc:docMk/>
          <pc:sldMk cId="2655176487" sldId="303"/>
        </pc:sldMkLst>
      </pc:sldChg>
      <pc:sldChg chg="modSp add">
        <pc:chgData name="Balakrishnan K.D it21194894" userId="4e87b840-7506-4109-a6a0-ea734e07f980" providerId="ADAL" clId="{0A960DAF-1B1F-4E64-B143-B33338F946B2}" dt="2025-03-19T06:53:04.196" v="688"/>
        <pc:sldMkLst>
          <pc:docMk/>
          <pc:sldMk cId="3797962807" sldId="303"/>
        </pc:sldMkLst>
        <pc:spChg chg="mod">
          <ac:chgData name="Balakrishnan K.D it21194894" userId="4e87b840-7506-4109-a6a0-ea734e07f980" providerId="ADAL" clId="{0A960DAF-1B1F-4E64-B143-B33338F946B2}" dt="2025-03-19T06:53:04.196" v="688"/>
          <ac:spMkLst>
            <pc:docMk/>
            <pc:sldMk cId="3797962807" sldId="303"/>
            <ac:spMk id="2" creationId="{FA0766E0-62E8-DFC0-6B6D-D5AAA1388E0F}"/>
          </ac:spMkLst>
        </pc:spChg>
      </pc:sldChg>
      <pc:sldChg chg="del">
        <pc:chgData name="Balakrishnan K.D it21194894" userId="4e87b840-7506-4109-a6a0-ea734e07f980" providerId="ADAL" clId="{0A960DAF-1B1F-4E64-B143-B33338F946B2}" dt="2025-03-19T05:47:15.129" v="298" actId="2696"/>
        <pc:sldMkLst>
          <pc:docMk/>
          <pc:sldMk cId="1579232752" sldId="304"/>
        </pc:sldMkLst>
      </pc:sldChg>
      <pc:sldChg chg="modSp add">
        <pc:chgData name="Balakrishnan K.D it21194894" userId="4e87b840-7506-4109-a6a0-ea734e07f980" providerId="ADAL" clId="{0A960DAF-1B1F-4E64-B143-B33338F946B2}" dt="2025-03-19T06:53:04.196" v="688"/>
        <pc:sldMkLst>
          <pc:docMk/>
          <pc:sldMk cId="1650110373" sldId="304"/>
        </pc:sldMkLst>
        <pc:spChg chg="mod">
          <ac:chgData name="Balakrishnan K.D it21194894" userId="4e87b840-7506-4109-a6a0-ea734e07f980" providerId="ADAL" clId="{0A960DAF-1B1F-4E64-B143-B33338F946B2}" dt="2025-03-19T06:53:04.196" v="688"/>
          <ac:spMkLst>
            <pc:docMk/>
            <pc:sldMk cId="1650110373" sldId="304"/>
            <ac:spMk id="2" creationId="{D52D4D18-8471-6315-B356-C8F57A96F9C1}"/>
          </ac:spMkLst>
        </pc:spChg>
      </pc:sldChg>
      <pc:sldChg chg="del">
        <pc:chgData name="Balakrishnan K.D it21194894" userId="4e87b840-7506-4109-a6a0-ea734e07f980" providerId="ADAL" clId="{0A960DAF-1B1F-4E64-B143-B33338F946B2}" dt="2025-03-19T05:47:15.129" v="298" actId="2696"/>
        <pc:sldMkLst>
          <pc:docMk/>
          <pc:sldMk cId="2986999296" sldId="305"/>
        </pc:sldMkLst>
      </pc:sldChg>
      <pc:sldChg chg="modSp add">
        <pc:chgData name="Balakrishnan K.D it21194894" userId="4e87b840-7506-4109-a6a0-ea734e07f980" providerId="ADAL" clId="{0A960DAF-1B1F-4E64-B143-B33338F946B2}" dt="2025-03-19T06:53:04.196" v="688"/>
        <pc:sldMkLst>
          <pc:docMk/>
          <pc:sldMk cId="3687441141" sldId="305"/>
        </pc:sldMkLst>
        <pc:spChg chg="mod">
          <ac:chgData name="Balakrishnan K.D it21194894" userId="4e87b840-7506-4109-a6a0-ea734e07f980" providerId="ADAL" clId="{0A960DAF-1B1F-4E64-B143-B33338F946B2}" dt="2025-03-19T06:53:04.196" v="688"/>
          <ac:spMkLst>
            <pc:docMk/>
            <pc:sldMk cId="3687441141" sldId="305"/>
            <ac:spMk id="2" creationId="{382A6666-77C4-0A23-4BBF-862B1323BA75}"/>
          </ac:spMkLst>
        </pc:spChg>
      </pc:sldChg>
      <pc:sldChg chg="modSp add">
        <pc:chgData name="Balakrishnan K.D it21194894" userId="4e87b840-7506-4109-a6a0-ea734e07f980" providerId="ADAL" clId="{0A960DAF-1B1F-4E64-B143-B33338F946B2}" dt="2025-03-19T06:53:04.196" v="688"/>
        <pc:sldMkLst>
          <pc:docMk/>
          <pc:sldMk cId="1056060445" sldId="306"/>
        </pc:sldMkLst>
        <pc:spChg chg="mod">
          <ac:chgData name="Balakrishnan K.D it21194894" userId="4e87b840-7506-4109-a6a0-ea734e07f980" providerId="ADAL" clId="{0A960DAF-1B1F-4E64-B143-B33338F946B2}" dt="2025-03-19T06:53:04.196" v="688"/>
          <ac:spMkLst>
            <pc:docMk/>
            <pc:sldMk cId="1056060445" sldId="306"/>
            <ac:spMk id="2" creationId="{DE8FC509-07FF-F9BE-2A66-FEB0794FACB5}"/>
          </ac:spMkLst>
        </pc:spChg>
      </pc:sldChg>
      <pc:sldChg chg="del">
        <pc:chgData name="Balakrishnan K.D it21194894" userId="4e87b840-7506-4109-a6a0-ea734e07f980" providerId="ADAL" clId="{0A960DAF-1B1F-4E64-B143-B33338F946B2}" dt="2025-03-19T05:47:15.129" v="298" actId="2696"/>
        <pc:sldMkLst>
          <pc:docMk/>
          <pc:sldMk cId="3848871225" sldId="306"/>
        </pc:sldMkLst>
      </pc:sldChg>
      <pc:sldChg chg="modSp add">
        <pc:chgData name="Balakrishnan K.D it21194894" userId="4e87b840-7506-4109-a6a0-ea734e07f980" providerId="ADAL" clId="{0A960DAF-1B1F-4E64-B143-B33338F946B2}" dt="2025-03-19T06:53:04.196" v="688"/>
        <pc:sldMkLst>
          <pc:docMk/>
          <pc:sldMk cId="416252514" sldId="307"/>
        </pc:sldMkLst>
        <pc:spChg chg="mod">
          <ac:chgData name="Balakrishnan K.D it21194894" userId="4e87b840-7506-4109-a6a0-ea734e07f980" providerId="ADAL" clId="{0A960DAF-1B1F-4E64-B143-B33338F946B2}" dt="2025-03-19T06:53:04.196" v="688"/>
          <ac:spMkLst>
            <pc:docMk/>
            <pc:sldMk cId="416252514" sldId="307"/>
            <ac:spMk id="2" creationId="{68201B0E-5B04-C95D-0E8B-4B240890A3B6}"/>
          </ac:spMkLst>
        </pc:spChg>
      </pc:sldChg>
      <pc:sldChg chg="del">
        <pc:chgData name="Balakrishnan K.D it21194894" userId="4e87b840-7506-4109-a6a0-ea734e07f980" providerId="ADAL" clId="{0A960DAF-1B1F-4E64-B143-B33338F946B2}" dt="2025-03-19T05:47:15.129" v="298" actId="2696"/>
        <pc:sldMkLst>
          <pc:docMk/>
          <pc:sldMk cId="3280523527" sldId="307"/>
        </pc:sldMkLst>
      </pc:sldChg>
      <pc:sldChg chg="modSp add">
        <pc:chgData name="Balakrishnan K.D it21194894" userId="4e87b840-7506-4109-a6a0-ea734e07f980" providerId="ADAL" clId="{0A960DAF-1B1F-4E64-B143-B33338F946B2}" dt="2025-03-19T06:53:04.196" v="688"/>
        <pc:sldMkLst>
          <pc:docMk/>
          <pc:sldMk cId="43792672" sldId="308"/>
        </pc:sldMkLst>
        <pc:spChg chg="mod">
          <ac:chgData name="Balakrishnan K.D it21194894" userId="4e87b840-7506-4109-a6a0-ea734e07f980" providerId="ADAL" clId="{0A960DAF-1B1F-4E64-B143-B33338F946B2}" dt="2025-03-19T06:53:04.196" v="688"/>
          <ac:spMkLst>
            <pc:docMk/>
            <pc:sldMk cId="43792672" sldId="308"/>
            <ac:spMk id="2" creationId="{B2DCF060-E18D-1A11-CEDC-4E1FB24AB76F}"/>
          </ac:spMkLst>
        </pc:spChg>
      </pc:sldChg>
      <pc:sldChg chg="del">
        <pc:chgData name="Balakrishnan K.D it21194894" userId="4e87b840-7506-4109-a6a0-ea734e07f980" providerId="ADAL" clId="{0A960DAF-1B1F-4E64-B143-B33338F946B2}" dt="2025-03-19T05:47:15.129" v="298" actId="2696"/>
        <pc:sldMkLst>
          <pc:docMk/>
          <pc:sldMk cId="483884182" sldId="308"/>
        </pc:sldMkLst>
      </pc:sldChg>
      <pc:sldChg chg="modSp">
        <pc:chgData name="Balakrishnan K.D it21194894" userId="4e87b840-7506-4109-a6a0-ea734e07f980" providerId="ADAL" clId="{0A960DAF-1B1F-4E64-B143-B33338F946B2}" dt="2025-03-19T06:53:04.196" v="688"/>
        <pc:sldMkLst>
          <pc:docMk/>
          <pc:sldMk cId="1673679756" sldId="309"/>
        </pc:sldMkLst>
        <pc:spChg chg="mod">
          <ac:chgData name="Balakrishnan K.D it21194894" userId="4e87b840-7506-4109-a6a0-ea734e07f980" providerId="ADAL" clId="{0A960DAF-1B1F-4E64-B143-B33338F946B2}" dt="2025-03-19T06:53:04.196" v="688"/>
          <ac:spMkLst>
            <pc:docMk/>
            <pc:sldMk cId="1673679756" sldId="309"/>
            <ac:spMk id="2" creationId="{E808DE6C-7ADB-C74A-937D-D46D4124CEE5}"/>
          </ac:spMkLst>
        </pc:spChg>
      </pc:sldChg>
      <pc:sldChg chg="modSp">
        <pc:chgData name="Balakrishnan K.D it21194894" userId="4e87b840-7506-4109-a6a0-ea734e07f980" providerId="ADAL" clId="{0A960DAF-1B1F-4E64-B143-B33338F946B2}" dt="2025-03-19T06:53:04.196" v="688"/>
        <pc:sldMkLst>
          <pc:docMk/>
          <pc:sldMk cId="1043405121" sldId="310"/>
        </pc:sldMkLst>
        <pc:spChg chg="mod">
          <ac:chgData name="Balakrishnan K.D it21194894" userId="4e87b840-7506-4109-a6a0-ea734e07f980" providerId="ADAL" clId="{0A960DAF-1B1F-4E64-B143-B33338F946B2}" dt="2025-03-19T06:53:04.196" v="688"/>
          <ac:spMkLst>
            <pc:docMk/>
            <pc:sldMk cId="1043405121" sldId="310"/>
            <ac:spMk id="2" creationId="{38899644-A931-8B0E-16F8-5BDFB6A3D73B}"/>
          </ac:spMkLst>
        </pc:spChg>
      </pc:sldChg>
      <pc:sldChg chg="modSp">
        <pc:chgData name="Balakrishnan K.D it21194894" userId="4e87b840-7506-4109-a6a0-ea734e07f980" providerId="ADAL" clId="{0A960DAF-1B1F-4E64-B143-B33338F946B2}" dt="2025-03-19T06:53:04.196" v="688"/>
        <pc:sldMkLst>
          <pc:docMk/>
          <pc:sldMk cId="3532433390" sldId="311"/>
        </pc:sldMkLst>
        <pc:spChg chg="mod">
          <ac:chgData name="Balakrishnan K.D it21194894" userId="4e87b840-7506-4109-a6a0-ea734e07f980" providerId="ADAL" clId="{0A960DAF-1B1F-4E64-B143-B33338F946B2}" dt="2025-03-19T06:53:04.196" v="688"/>
          <ac:spMkLst>
            <pc:docMk/>
            <pc:sldMk cId="3532433390" sldId="311"/>
            <ac:spMk id="2" creationId="{18CB6575-E3D5-9616-2D08-FFA3A41A3E1B}"/>
          </ac:spMkLst>
        </pc:spChg>
      </pc:sldChg>
      <pc:sldChg chg="modSp">
        <pc:chgData name="Balakrishnan K.D it21194894" userId="4e87b840-7506-4109-a6a0-ea734e07f980" providerId="ADAL" clId="{0A960DAF-1B1F-4E64-B143-B33338F946B2}" dt="2025-03-19T06:53:04.196" v="688"/>
        <pc:sldMkLst>
          <pc:docMk/>
          <pc:sldMk cId="3594098158" sldId="312"/>
        </pc:sldMkLst>
        <pc:spChg chg="mod">
          <ac:chgData name="Balakrishnan K.D it21194894" userId="4e87b840-7506-4109-a6a0-ea734e07f980" providerId="ADAL" clId="{0A960DAF-1B1F-4E64-B143-B33338F946B2}" dt="2025-03-19T06:53:04.196" v="688"/>
          <ac:spMkLst>
            <pc:docMk/>
            <pc:sldMk cId="3594098158" sldId="312"/>
            <ac:spMk id="2" creationId="{B220D5F4-F003-4ECA-F18B-D2BA77502454}"/>
          </ac:spMkLst>
        </pc:spChg>
      </pc:sldChg>
      <pc:sldChg chg="modSp">
        <pc:chgData name="Balakrishnan K.D it21194894" userId="4e87b840-7506-4109-a6a0-ea734e07f980" providerId="ADAL" clId="{0A960DAF-1B1F-4E64-B143-B33338F946B2}" dt="2025-03-19T06:53:04.196" v="688"/>
        <pc:sldMkLst>
          <pc:docMk/>
          <pc:sldMk cId="373986500" sldId="313"/>
        </pc:sldMkLst>
        <pc:spChg chg="mod">
          <ac:chgData name="Balakrishnan K.D it21194894" userId="4e87b840-7506-4109-a6a0-ea734e07f980" providerId="ADAL" clId="{0A960DAF-1B1F-4E64-B143-B33338F946B2}" dt="2025-03-19T06:53:04.196" v="688"/>
          <ac:spMkLst>
            <pc:docMk/>
            <pc:sldMk cId="373986500" sldId="313"/>
            <ac:spMk id="2" creationId="{A7ED1F69-A67D-98BD-F852-E88C56194E2E}"/>
          </ac:spMkLst>
        </pc:spChg>
      </pc:sldChg>
      <pc:sldChg chg="modSp">
        <pc:chgData name="Balakrishnan K.D it21194894" userId="4e87b840-7506-4109-a6a0-ea734e07f980" providerId="ADAL" clId="{0A960DAF-1B1F-4E64-B143-B33338F946B2}" dt="2025-03-19T06:53:04.196" v="688"/>
        <pc:sldMkLst>
          <pc:docMk/>
          <pc:sldMk cId="4029439195" sldId="314"/>
        </pc:sldMkLst>
        <pc:spChg chg="mod">
          <ac:chgData name="Balakrishnan K.D it21194894" userId="4e87b840-7506-4109-a6a0-ea734e07f980" providerId="ADAL" clId="{0A960DAF-1B1F-4E64-B143-B33338F946B2}" dt="2025-03-19T06:53:04.196" v="688"/>
          <ac:spMkLst>
            <pc:docMk/>
            <pc:sldMk cId="4029439195" sldId="314"/>
            <ac:spMk id="2" creationId="{012D93FA-4B80-5B82-7046-B197AD32A6F0}"/>
          </ac:spMkLst>
        </pc:spChg>
      </pc:sldChg>
      <pc:sldChg chg="modSp">
        <pc:chgData name="Balakrishnan K.D it21194894" userId="4e87b840-7506-4109-a6a0-ea734e07f980" providerId="ADAL" clId="{0A960DAF-1B1F-4E64-B143-B33338F946B2}" dt="2025-03-19T06:53:04.196" v="688"/>
        <pc:sldMkLst>
          <pc:docMk/>
          <pc:sldMk cId="344967876" sldId="315"/>
        </pc:sldMkLst>
        <pc:spChg chg="mod">
          <ac:chgData name="Balakrishnan K.D it21194894" userId="4e87b840-7506-4109-a6a0-ea734e07f980" providerId="ADAL" clId="{0A960DAF-1B1F-4E64-B143-B33338F946B2}" dt="2025-03-19T06:53:04.196" v="688"/>
          <ac:spMkLst>
            <pc:docMk/>
            <pc:sldMk cId="344967876" sldId="315"/>
            <ac:spMk id="2" creationId="{64011F3C-76E2-1F71-0182-23F61D3252AF}"/>
          </ac:spMkLst>
        </pc:spChg>
      </pc:sldChg>
      <pc:sldChg chg="modSp">
        <pc:chgData name="Balakrishnan K.D it21194894" userId="4e87b840-7506-4109-a6a0-ea734e07f980" providerId="ADAL" clId="{0A960DAF-1B1F-4E64-B143-B33338F946B2}" dt="2025-03-19T06:53:04.196" v="688"/>
        <pc:sldMkLst>
          <pc:docMk/>
          <pc:sldMk cId="4188070580" sldId="316"/>
        </pc:sldMkLst>
        <pc:spChg chg="mod">
          <ac:chgData name="Balakrishnan K.D it21194894" userId="4e87b840-7506-4109-a6a0-ea734e07f980" providerId="ADAL" clId="{0A960DAF-1B1F-4E64-B143-B33338F946B2}" dt="2025-03-19T06:53:04.196" v="688"/>
          <ac:spMkLst>
            <pc:docMk/>
            <pc:sldMk cId="4188070580" sldId="316"/>
            <ac:spMk id="2" creationId="{532267F7-E0B8-18B5-B09A-92987CA24B0C}"/>
          </ac:spMkLst>
        </pc:spChg>
      </pc:sldChg>
      <pc:sldChg chg="modSp">
        <pc:chgData name="Balakrishnan K.D it21194894" userId="4e87b840-7506-4109-a6a0-ea734e07f980" providerId="ADAL" clId="{0A960DAF-1B1F-4E64-B143-B33338F946B2}" dt="2025-03-19T06:53:04.196" v="688"/>
        <pc:sldMkLst>
          <pc:docMk/>
          <pc:sldMk cId="2212002560" sldId="317"/>
        </pc:sldMkLst>
        <pc:spChg chg="mod">
          <ac:chgData name="Balakrishnan K.D it21194894" userId="4e87b840-7506-4109-a6a0-ea734e07f980" providerId="ADAL" clId="{0A960DAF-1B1F-4E64-B143-B33338F946B2}" dt="2025-03-19T06:53:04.196" v="688"/>
          <ac:spMkLst>
            <pc:docMk/>
            <pc:sldMk cId="2212002560" sldId="317"/>
            <ac:spMk id="2" creationId="{7C84A0DC-7D9F-055E-F2B6-98576C18CEE2}"/>
          </ac:spMkLst>
        </pc:spChg>
      </pc:sldChg>
      <pc:sldChg chg="modSp">
        <pc:chgData name="Balakrishnan K.D it21194894" userId="4e87b840-7506-4109-a6a0-ea734e07f980" providerId="ADAL" clId="{0A960DAF-1B1F-4E64-B143-B33338F946B2}" dt="2025-03-19T06:53:04.196" v="688"/>
        <pc:sldMkLst>
          <pc:docMk/>
          <pc:sldMk cId="2186266031" sldId="318"/>
        </pc:sldMkLst>
        <pc:spChg chg="mod">
          <ac:chgData name="Balakrishnan K.D it21194894" userId="4e87b840-7506-4109-a6a0-ea734e07f980" providerId="ADAL" clId="{0A960DAF-1B1F-4E64-B143-B33338F946B2}" dt="2025-03-19T06:53:04.196" v="688"/>
          <ac:spMkLst>
            <pc:docMk/>
            <pc:sldMk cId="2186266031" sldId="318"/>
            <ac:spMk id="2" creationId="{DBB5ADAB-F3A7-6B47-F52B-1841ACAB2567}"/>
          </ac:spMkLst>
        </pc:spChg>
      </pc:sldChg>
      <pc:sldChg chg="addSp delSp modSp mod">
        <pc:chgData name="Balakrishnan K.D it21194894" userId="4e87b840-7506-4109-a6a0-ea734e07f980" providerId="ADAL" clId="{0A960DAF-1B1F-4E64-B143-B33338F946B2}" dt="2025-03-19T06:53:04.196" v="688"/>
        <pc:sldMkLst>
          <pc:docMk/>
          <pc:sldMk cId="786075245" sldId="319"/>
        </pc:sldMkLst>
        <pc:spChg chg="mod">
          <ac:chgData name="Balakrishnan K.D it21194894" userId="4e87b840-7506-4109-a6a0-ea734e07f980" providerId="ADAL" clId="{0A960DAF-1B1F-4E64-B143-B33338F946B2}" dt="2025-03-19T06:53:04.196" v="688"/>
          <ac:spMkLst>
            <pc:docMk/>
            <pc:sldMk cId="786075245" sldId="319"/>
            <ac:spMk id="2" creationId="{6574EE97-4DCE-2F0C-0EA7-8A799638C379}"/>
          </ac:spMkLst>
        </pc:spChg>
        <pc:picChg chg="add del">
          <ac:chgData name="Balakrishnan K.D it21194894" userId="4e87b840-7506-4109-a6a0-ea734e07f980" providerId="ADAL" clId="{0A960DAF-1B1F-4E64-B143-B33338F946B2}" dt="2025-03-19T05:25:25.844" v="293" actId="478"/>
          <ac:picMkLst>
            <pc:docMk/>
            <pc:sldMk cId="786075245" sldId="319"/>
            <ac:picMk id="4" creationId="{F65CE843-49A3-7C79-BBF4-E4EFEF323DAF}"/>
          </ac:picMkLst>
        </pc:picChg>
        <pc:picChg chg="add del mod modCrop">
          <ac:chgData name="Balakrishnan K.D it21194894" userId="4e87b840-7506-4109-a6a0-ea734e07f980" providerId="ADAL" clId="{0A960DAF-1B1F-4E64-B143-B33338F946B2}" dt="2025-03-19T05:25:25.426" v="292" actId="22"/>
          <ac:picMkLst>
            <pc:docMk/>
            <pc:sldMk cId="786075245" sldId="319"/>
            <ac:picMk id="6" creationId="{E59BE2B3-4418-35F7-4AED-697D3BD34920}"/>
          </ac:picMkLst>
        </pc:picChg>
        <pc:picChg chg="add mod">
          <ac:chgData name="Balakrishnan K.D it21194894" userId="4e87b840-7506-4109-a6a0-ea734e07f980" providerId="ADAL" clId="{0A960DAF-1B1F-4E64-B143-B33338F946B2}" dt="2025-03-19T05:25:38.298" v="297" actId="1076"/>
          <ac:picMkLst>
            <pc:docMk/>
            <pc:sldMk cId="786075245" sldId="319"/>
            <ac:picMk id="7" creationId="{2EC9B131-36E9-4B4E-0DB8-990D639E88C2}"/>
          </ac:picMkLst>
        </pc:picChg>
      </pc:sldChg>
      <pc:sldChg chg="modSp">
        <pc:chgData name="Balakrishnan K.D it21194894" userId="4e87b840-7506-4109-a6a0-ea734e07f980" providerId="ADAL" clId="{0A960DAF-1B1F-4E64-B143-B33338F946B2}" dt="2025-03-19T06:53:04.196" v="688"/>
        <pc:sldMkLst>
          <pc:docMk/>
          <pc:sldMk cId="2916990777" sldId="320"/>
        </pc:sldMkLst>
        <pc:spChg chg="mod">
          <ac:chgData name="Balakrishnan K.D it21194894" userId="4e87b840-7506-4109-a6a0-ea734e07f980" providerId="ADAL" clId="{0A960DAF-1B1F-4E64-B143-B33338F946B2}" dt="2025-03-19T06:53:04.196" v="688"/>
          <ac:spMkLst>
            <pc:docMk/>
            <pc:sldMk cId="2916990777" sldId="320"/>
            <ac:spMk id="2" creationId="{EF81CBA5-6DAC-5EC3-DCB0-94817B6B7022}"/>
          </ac:spMkLst>
        </pc:spChg>
      </pc:sldChg>
      <pc:sldChg chg="modSp">
        <pc:chgData name="Balakrishnan K.D it21194894" userId="4e87b840-7506-4109-a6a0-ea734e07f980" providerId="ADAL" clId="{0A960DAF-1B1F-4E64-B143-B33338F946B2}" dt="2025-03-19T06:53:04.196" v="688"/>
        <pc:sldMkLst>
          <pc:docMk/>
          <pc:sldMk cId="1531678696" sldId="321"/>
        </pc:sldMkLst>
        <pc:spChg chg="mod">
          <ac:chgData name="Balakrishnan K.D it21194894" userId="4e87b840-7506-4109-a6a0-ea734e07f980" providerId="ADAL" clId="{0A960DAF-1B1F-4E64-B143-B33338F946B2}" dt="2025-03-19T06:53:04.196" v="688"/>
          <ac:spMkLst>
            <pc:docMk/>
            <pc:sldMk cId="1531678696" sldId="321"/>
            <ac:spMk id="2" creationId="{D667AF5D-F2FD-976A-8F77-44BC59AB8754}"/>
          </ac:spMkLst>
        </pc:spChg>
      </pc:sldChg>
      <pc:sldChg chg="modSp ord">
        <pc:chgData name="Balakrishnan K.D it21194894" userId="4e87b840-7506-4109-a6a0-ea734e07f980" providerId="ADAL" clId="{0A960DAF-1B1F-4E64-B143-B33338F946B2}" dt="2025-03-19T06:53:04.196" v="688"/>
        <pc:sldMkLst>
          <pc:docMk/>
          <pc:sldMk cId="2368479707" sldId="322"/>
        </pc:sldMkLst>
        <pc:spChg chg="mod">
          <ac:chgData name="Balakrishnan K.D it21194894" userId="4e87b840-7506-4109-a6a0-ea734e07f980" providerId="ADAL" clId="{0A960DAF-1B1F-4E64-B143-B33338F946B2}" dt="2025-03-19T06:53:04.196" v="688"/>
          <ac:spMkLst>
            <pc:docMk/>
            <pc:sldMk cId="2368479707" sldId="322"/>
            <ac:spMk id="2" creationId="{5763CD5C-395A-767D-1BD3-65F071BBD276}"/>
          </ac:spMkLst>
        </pc:spChg>
      </pc:sldChg>
      <pc:sldChg chg="modSp">
        <pc:chgData name="Balakrishnan K.D it21194894" userId="4e87b840-7506-4109-a6a0-ea734e07f980" providerId="ADAL" clId="{0A960DAF-1B1F-4E64-B143-B33338F946B2}" dt="2025-03-19T06:53:04.196" v="688"/>
        <pc:sldMkLst>
          <pc:docMk/>
          <pc:sldMk cId="1467418804" sldId="323"/>
        </pc:sldMkLst>
        <pc:spChg chg="mod">
          <ac:chgData name="Balakrishnan K.D it21194894" userId="4e87b840-7506-4109-a6a0-ea734e07f980" providerId="ADAL" clId="{0A960DAF-1B1F-4E64-B143-B33338F946B2}" dt="2025-03-19T06:53:04.196" v="688"/>
          <ac:spMkLst>
            <pc:docMk/>
            <pc:sldMk cId="1467418804" sldId="323"/>
            <ac:spMk id="2" creationId="{1D18F21D-FFB7-7092-457C-FA01A1E88D0F}"/>
          </ac:spMkLst>
        </pc:spChg>
      </pc:sldChg>
      <pc:sldChg chg="modSp">
        <pc:chgData name="Balakrishnan K.D it21194894" userId="4e87b840-7506-4109-a6a0-ea734e07f980" providerId="ADAL" clId="{0A960DAF-1B1F-4E64-B143-B33338F946B2}" dt="2025-03-19T06:53:04.196" v="688"/>
        <pc:sldMkLst>
          <pc:docMk/>
          <pc:sldMk cId="3371413132" sldId="324"/>
        </pc:sldMkLst>
        <pc:spChg chg="mod">
          <ac:chgData name="Balakrishnan K.D it21194894" userId="4e87b840-7506-4109-a6a0-ea734e07f980" providerId="ADAL" clId="{0A960DAF-1B1F-4E64-B143-B33338F946B2}" dt="2025-03-19T06:53:04.196" v="688"/>
          <ac:spMkLst>
            <pc:docMk/>
            <pc:sldMk cId="3371413132" sldId="324"/>
            <ac:spMk id="2" creationId="{0445D2DF-AD64-E805-EFC5-2EBEED7DBC85}"/>
          </ac:spMkLst>
        </pc:spChg>
      </pc:sldChg>
      <pc:sldChg chg="modSp">
        <pc:chgData name="Balakrishnan K.D it21194894" userId="4e87b840-7506-4109-a6a0-ea734e07f980" providerId="ADAL" clId="{0A960DAF-1B1F-4E64-B143-B33338F946B2}" dt="2025-03-19T06:53:04.196" v="688"/>
        <pc:sldMkLst>
          <pc:docMk/>
          <pc:sldMk cId="3014588926" sldId="325"/>
        </pc:sldMkLst>
        <pc:spChg chg="mod">
          <ac:chgData name="Balakrishnan K.D it21194894" userId="4e87b840-7506-4109-a6a0-ea734e07f980" providerId="ADAL" clId="{0A960DAF-1B1F-4E64-B143-B33338F946B2}" dt="2025-03-19T06:53:04.196" v="688"/>
          <ac:spMkLst>
            <pc:docMk/>
            <pc:sldMk cId="3014588926" sldId="325"/>
            <ac:spMk id="2" creationId="{BC2A4721-4586-7245-E8B1-A623118120E8}"/>
          </ac:spMkLst>
        </pc:spChg>
      </pc:sldChg>
      <pc:sldChg chg="modSp">
        <pc:chgData name="Balakrishnan K.D it21194894" userId="4e87b840-7506-4109-a6a0-ea734e07f980" providerId="ADAL" clId="{0A960DAF-1B1F-4E64-B143-B33338F946B2}" dt="2025-03-19T06:53:04.196" v="688"/>
        <pc:sldMkLst>
          <pc:docMk/>
          <pc:sldMk cId="2901559526" sldId="326"/>
        </pc:sldMkLst>
        <pc:spChg chg="mod">
          <ac:chgData name="Balakrishnan K.D it21194894" userId="4e87b840-7506-4109-a6a0-ea734e07f980" providerId="ADAL" clId="{0A960DAF-1B1F-4E64-B143-B33338F946B2}" dt="2025-03-19T06:53:04.196" v="688"/>
          <ac:spMkLst>
            <pc:docMk/>
            <pc:sldMk cId="2901559526" sldId="326"/>
            <ac:spMk id="2" creationId="{D5ED996E-B4BD-E85D-AD74-05837731E510}"/>
          </ac:spMkLst>
        </pc:spChg>
      </pc:sldChg>
      <pc:sldChg chg="modSp">
        <pc:chgData name="Balakrishnan K.D it21194894" userId="4e87b840-7506-4109-a6a0-ea734e07f980" providerId="ADAL" clId="{0A960DAF-1B1F-4E64-B143-B33338F946B2}" dt="2025-03-19T06:53:04.196" v="688"/>
        <pc:sldMkLst>
          <pc:docMk/>
          <pc:sldMk cId="3856341780" sldId="327"/>
        </pc:sldMkLst>
        <pc:spChg chg="mod">
          <ac:chgData name="Balakrishnan K.D it21194894" userId="4e87b840-7506-4109-a6a0-ea734e07f980" providerId="ADAL" clId="{0A960DAF-1B1F-4E64-B143-B33338F946B2}" dt="2025-03-19T06:53:04.196" v="688"/>
          <ac:spMkLst>
            <pc:docMk/>
            <pc:sldMk cId="3856341780" sldId="327"/>
            <ac:spMk id="2" creationId="{88ADBB30-C41D-653E-87ED-C034AA1E0034}"/>
          </ac:spMkLst>
        </pc:spChg>
      </pc:sldChg>
      <pc:sldChg chg="modSp">
        <pc:chgData name="Balakrishnan K.D it21194894" userId="4e87b840-7506-4109-a6a0-ea734e07f980" providerId="ADAL" clId="{0A960DAF-1B1F-4E64-B143-B33338F946B2}" dt="2025-03-19T06:53:04.196" v="688"/>
        <pc:sldMkLst>
          <pc:docMk/>
          <pc:sldMk cId="3090489107" sldId="328"/>
        </pc:sldMkLst>
        <pc:spChg chg="mod">
          <ac:chgData name="Balakrishnan K.D it21194894" userId="4e87b840-7506-4109-a6a0-ea734e07f980" providerId="ADAL" clId="{0A960DAF-1B1F-4E64-B143-B33338F946B2}" dt="2025-03-19T06:53:04.196" v="688"/>
          <ac:spMkLst>
            <pc:docMk/>
            <pc:sldMk cId="3090489107" sldId="328"/>
            <ac:spMk id="2" creationId="{54B5EEF7-D0C9-BE90-4268-D070AEC2AFFA}"/>
          </ac:spMkLst>
        </pc:spChg>
      </pc:sldChg>
      <pc:sldChg chg="modSp">
        <pc:chgData name="Balakrishnan K.D it21194894" userId="4e87b840-7506-4109-a6a0-ea734e07f980" providerId="ADAL" clId="{0A960DAF-1B1F-4E64-B143-B33338F946B2}" dt="2025-03-19T06:53:04.196" v="688"/>
        <pc:sldMkLst>
          <pc:docMk/>
          <pc:sldMk cId="179410220" sldId="329"/>
        </pc:sldMkLst>
        <pc:spChg chg="mod">
          <ac:chgData name="Balakrishnan K.D it21194894" userId="4e87b840-7506-4109-a6a0-ea734e07f980" providerId="ADAL" clId="{0A960DAF-1B1F-4E64-B143-B33338F946B2}" dt="2025-03-19T06:53:04.196" v="688"/>
          <ac:spMkLst>
            <pc:docMk/>
            <pc:sldMk cId="179410220" sldId="329"/>
            <ac:spMk id="2" creationId="{30FD51D1-E3CB-02A9-496E-439B58055720}"/>
          </ac:spMkLst>
        </pc:spChg>
      </pc:sldChg>
      <pc:sldChg chg="addSp delSp modSp del mod">
        <pc:chgData name="Balakrishnan K.D it21194894" userId="4e87b840-7506-4109-a6a0-ea734e07f980" providerId="ADAL" clId="{0A960DAF-1B1F-4E64-B143-B33338F946B2}" dt="2025-03-19T05:48:11.495" v="302" actId="2696"/>
        <pc:sldMkLst>
          <pc:docMk/>
          <pc:sldMk cId="77268949" sldId="330"/>
        </pc:sldMkLst>
        <pc:picChg chg="del">
          <ac:chgData name="Balakrishnan K.D it21194894" userId="4e87b840-7506-4109-a6a0-ea734e07f980" providerId="ADAL" clId="{0A960DAF-1B1F-4E64-B143-B33338F946B2}" dt="2025-03-19T05:11:53.913" v="18" actId="478"/>
          <ac:picMkLst>
            <pc:docMk/>
            <pc:sldMk cId="77268949" sldId="330"/>
            <ac:picMk id="4" creationId="{1D6B17C1-2301-15BF-5E9B-79B5622D3098}"/>
          </ac:picMkLst>
        </pc:picChg>
        <pc:picChg chg="add mod modCrop">
          <ac:chgData name="Balakrishnan K.D it21194894" userId="4e87b840-7506-4109-a6a0-ea734e07f980" providerId="ADAL" clId="{0A960DAF-1B1F-4E64-B143-B33338F946B2}" dt="2025-03-19T05:12:16.850" v="37" actId="1035"/>
          <ac:picMkLst>
            <pc:docMk/>
            <pc:sldMk cId="77268949" sldId="330"/>
            <ac:picMk id="6" creationId="{A497BA2D-8A04-1438-4C82-FDD01F6D77E3}"/>
          </ac:picMkLst>
        </pc:picChg>
      </pc:sldChg>
      <pc:sldChg chg="add">
        <pc:chgData name="Balakrishnan K.D it21194894" userId="4e87b840-7506-4109-a6a0-ea734e07f980" providerId="ADAL" clId="{0A960DAF-1B1F-4E64-B143-B33338F946B2}" dt="2025-03-19T05:48:20.956" v="303"/>
        <pc:sldMkLst>
          <pc:docMk/>
          <pc:sldMk cId="3274640771" sldId="330"/>
        </pc:sldMkLst>
      </pc:sldChg>
      <pc:sldChg chg="add">
        <pc:chgData name="Balakrishnan K.D it21194894" userId="4e87b840-7506-4109-a6a0-ea734e07f980" providerId="ADAL" clId="{0A960DAF-1B1F-4E64-B143-B33338F946B2}" dt="2025-03-19T05:48:20.956" v="303"/>
        <pc:sldMkLst>
          <pc:docMk/>
          <pc:sldMk cId="917998254" sldId="331"/>
        </pc:sldMkLst>
      </pc:sldChg>
      <pc:sldChg chg="del">
        <pc:chgData name="Balakrishnan K.D it21194894" userId="4e87b840-7506-4109-a6a0-ea734e07f980" providerId="ADAL" clId="{0A960DAF-1B1F-4E64-B143-B33338F946B2}" dt="2025-03-19T05:48:11.495" v="302" actId="2696"/>
        <pc:sldMkLst>
          <pc:docMk/>
          <pc:sldMk cId="3800588359" sldId="331"/>
        </pc:sldMkLst>
      </pc:sldChg>
      <pc:sldChg chg="add">
        <pc:chgData name="Balakrishnan K.D it21194894" userId="4e87b840-7506-4109-a6a0-ea734e07f980" providerId="ADAL" clId="{0A960DAF-1B1F-4E64-B143-B33338F946B2}" dt="2025-03-19T05:48:20.956" v="303"/>
        <pc:sldMkLst>
          <pc:docMk/>
          <pc:sldMk cId="153573834" sldId="332"/>
        </pc:sldMkLst>
      </pc:sldChg>
      <pc:sldChg chg="addSp delSp modSp del mod">
        <pc:chgData name="Balakrishnan K.D it21194894" userId="4e87b840-7506-4109-a6a0-ea734e07f980" providerId="ADAL" clId="{0A960DAF-1B1F-4E64-B143-B33338F946B2}" dt="2025-03-19T05:48:11.495" v="302" actId="2696"/>
        <pc:sldMkLst>
          <pc:docMk/>
          <pc:sldMk cId="768575977" sldId="332"/>
        </pc:sldMkLst>
        <pc:picChg chg="del">
          <ac:chgData name="Balakrishnan K.D it21194894" userId="4e87b840-7506-4109-a6a0-ea734e07f980" providerId="ADAL" clId="{0A960DAF-1B1F-4E64-B143-B33338F946B2}" dt="2025-03-19T05:13:15.140" v="38" actId="478"/>
          <ac:picMkLst>
            <pc:docMk/>
            <pc:sldMk cId="768575977" sldId="332"/>
            <ac:picMk id="4" creationId="{25461B8B-88D8-F2D8-66D3-A943F6A8E424}"/>
          </ac:picMkLst>
        </pc:picChg>
        <pc:picChg chg="add mod modCrop">
          <ac:chgData name="Balakrishnan K.D it21194894" userId="4e87b840-7506-4109-a6a0-ea734e07f980" providerId="ADAL" clId="{0A960DAF-1B1F-4E64-B143-B33338F946B2}" dt="2025-03-19T05:13:29.204" v="58" actId="1035"/>
          <ac:picMkLst>
            <pc:docMk/>
            <pc:sldMk cId="768575977" sldId="332"/>
            <ac:picMk id="6" creationId="{47ABCEF6-5D03-CEF3-FB84-9CE66BF5FE48}"/>
          </ac:picMkLst>
        </pc:picChg>
      </pc:sldChg>
      <pc:sldChg chg="add">
        <pc:chgData name="Balakrishnan K.D it21194894" userId="4e87b840-7506-4109-a6a0-ea734e07f980" providerId="ADAL" clId="{0A960DAF-1B1F-4E64-B143-B33338F946B2}" dt="2025-03-19T05:48:20.956" v="303"/>
        <pc:sldMkLst>
          <pc:docMk/>
          <pc:sldMk cId="3673338575" sldId="334"/>
        </pc:sldMkLst>
      </pc:sldChg>
      <pc:sldChg chg="del">
        <pc:chgData name="Balakrishnan K.D it21194894" userId="4e87b840-7506-4109-a6a0-ea734e07f980" providerId="ADAL" clId="{0A960DAF-1B1F-4E64-B143-B33338F946B2}" dt="2025-03-19T05:48:11.495" v="302" actId="2696"/>
        <pc:sldMkLst>
          <pc:docMk/>
          <pc:sldMk cId="4072255762" sldId="334"/>
        </pc:sldMkLst>
      </pc:sldChg>
      <pc:sldChg chg="del">
        <pc:chgData name="Balakrishnan K.D it21194894" userId="4e87b840-7506-4109-a6a0-ea734e07f980" providerId="ADAL" clId="{0A960DAF-1B1F-4E64-B143-B33338F946B2}" dt="2025-03-19T05:48:11.495" v="302" actId="2696"/>
        <pc:sldMkLst>
          <pc:docMk/>
          <pc:sldMk cId="1803868252" sldId="335"/>
        </pc:sldMkLst>
      </pc:sldChg>
      <pc:sldChg chg="add">
        <pc:chgData name="Balakrishnan K.D it21194894" userId="4e87b840-7506-4109-a6a0-ea734e07f980" providerId="ADAL" clId="{0A960DAF-1B1F-4E64-B143-B33338F946B2}" dt="2025-03-19T05:48:20.956" v="303"/>
        <pc:sldMkLst>
          <pc:docMk/>
          <pc:sldMk cId="2374265133" sldId="335"/>
        </pc:sldMkLst>
      </pc:sldChg>
      <pc:sldChg chg="del">
        <pc:chgData name="Balakrishnan K.D it21194894" userId="4e87b840-7506-4109-a6a0-ea734e07f980" providerId="ADAL" clId="{0A960DAF-1B1F-4E64-B143-B33338F946B2}" dt="2025-03-19T05:48:11.495" v="302" actId="2696"/>
        <pc:sldMkLst>
          <pc:docMk/>
          <pc:sldMk cId="843300823" sldId="336"/>
        </pc:sldMkLst>
      </pc:sldChg>
      <pc:sldChg chg="add">
        <pc:chgData name="Balakrishnan K.D it21194894" userId="4e87b840-7506-4109-a6a0-ea734e07f980" providerId="ADAL" clId="{0A960DAF-1B1F-4E64-B143-B33338F946B2}" dt="2025-03-19T05:48:20.956" v="303"/>
        <pc:sldMkLst>
          <pc:docMk/>
          <pc:sldMk cId="1156308249" sldId="336"/>
        </pc:sldMkLst>
      </pc:sldChg>
      <pc:sldChg chg="add">
        <pc:chgData name="Balakrishnan K.D it21194894" userId="4e87b840-7506-4109-a6a0-ea734e07f980" providerId="ADAL" clId="{0A960DAF-1B1F-4E64-B143-B33338F946B2}" dt="2025-03-19T05:48:20.956" v="303"/>
        <pc:sldMkLst>
          <pc:docMk/>
          <pc:sldMk cId="1039506344" sldId="337"/>
        </pc:sldMkLst>
      </pc:sldChg>
      <pc:sldChg chg="addSp delSp modSp del mod">
        <pc:chgData name="Balakrishnan K.D it21194894" userId="4e87b840-7506-4109-a6a0-ea734e07f980" providerId="ADAL" clId="{0A960DAF-1B1F-4E64-B143-B33338F946B2}" dt="2025-03-19T05:48:11.495" v="302" actId="2696"/>
        <pc:sldMkLst>
          <pc:docMk/>
          <pc:sldMk cId="2698705112" sldId="337"/>
        </pc:sldMkLst>
        <pc:picChg chg="del">
          <ac:chgData name="Balakrishnan K.D it21194894" userId="4e87b840-7506-4109-a6a0-ea734e07f980" providerId="ADAL" clId="{0A960DAF-1B1F-4E64-B143-B33338F946B2}" dt="2025-03-19T05:14:08.325" v="59" actId="478"/>
          <ac:picMkLst>
            <pc:docMk/>
            <pc:sldMk cId="2698705112" sldId="337"/>
            <ac:picMk id="4" creationId="{7EC40A4F-6061-04F7-A06B-F44366942D5C}"/>
          </ac:picMkLst>
        </pc:picChg>
        <pc:picChg chg="add mod modCrop">
          <ac:chgData name="Balakrishnan K.D it21194894" userId="4e87b840-7506-4109-a6a0-ea734e07f980" providerId="ADAL" clId="{0A960DAF-1B1F-4E64-B143-B33338F946B2}" dt="2025-03-19T05:14:28.119" v="90" actId="1035"/>
          <ac:picMkLst>
            <pc:docMk/>
            <pc:sldMk cId="2698705112" sldId="337"/>
            <ac:picMk id="6" creationId="{B069E06B-3CD5-A184-E410-E125F103532A}"/>
          </ac:picMkLst>
        </pc:picChg>
      </pc:sldChg>
      <pc:sldChg chg="addSp delSp modSp del mod">
        <pc:chgData name="Balakrishnan K.D it21194894" userId="4e87b840-7506-4109-a6a0-ea734e07f980" providerId="ADAL" clId="{0A960DAF-1B1F-4E64-B143-B33338F946B2}" dt="2025-03-19T05:48:11.495" v="302" actId="2696"/>
        <pc:sldMkLst>
          <pc:docMk/>
          <pc:sldMk cId="543881896" sldId="338"/>
        </pc:sldMkLst>
        <pc:picChg chg="del">
          <ac:chgData name="Balakrishnan K.D it21194894" userId="4e87b840-7506-4109-a6a0-ea734e07f980" providerId="ADAL" clId="{0A960DAF-1B1F-4E64-B143-B33338F946B2}" dt="2025-03-19T05:14:51.135" v="91" actId="478"/>
          <ac:picMkLst>
            <pc:docMk/>
            <pc:sldMk cId="543881896" sldId="338"/>
            <ac:picMk id="4" creationId="{A9D7AD74-2C31-8B2C-73D3-9633D975FDDE}"/>
          </ac:picMkLst>
        </pc:picChg>
        <pc:picChg chg="add mod modCrop">
          <ac:chgData name="Balakrishnan K.D it21194894" userId="4e87b840-7506-4109-a6a0-ea734e07f980" providerId="ADAL" clId="{0A960DAF-1B1F-4E64-B143-B33338F946B2}" dt="2025-03-19T05:14:57.882" v="94" actId="732"/>
          <ac:picMkLst>
            <pc:docMk/>
            <pc:sldMk cId="543881896" sldId="338"/>
            <ac:picMk id="6" creationId="{53DB4F11-5301-3365-342C-2F8056B1C6A5}"/>
          </ac:picMkLst>
        </pc:picChg>
      </pc:sldChg>
      <pc:sldChg chg="add">
        <pc:chgData name="Balakrishnan K.D it21194894" userId="4e87b840-7506-4109-a6a0-ea734e07f980" providerId="ADAL" clId="{0A960DAF-1B1F-4E64-B143-B33338F946B2}" dt="2025-03-19T05:48:20.956" v="303"/>
        <pc:sldMkLst>
          <pc:docMk/>
          <pc:sldMk cId="2756905606" sldId="338"/>
        </pc:sldMkLst>
      </pc:sldChg>
      <pc:sldChg chg="del">
        <pc:chgData name="Balakrishnan K.D it21194894" userId="4e87b840-7506-4109-a6a0-ea734e07f980" providerId="ADAL" clId="{0A960DAF-1B1F-4E64-B143-B33338F946B2}" dt="2025-03-19T05:48:11.495" v="302" actId="2696"/>
        <pc:sldMkLst>
          <pc:docMk/>
          <pc:sldMk cId="468969790" sldId="339"/>
        </pc:sldMkLst>
      </pc:sldChg>
      <pc:sldChg chg="add">
        <pc:chgData name="Balakrishnan K.D it21194894" userId="4e87b840-7506-4109-a6a0-ea734e07f980" providerId="ADAL" clId="{0A960DAF-1B1F-4E64-B143-B33338F946B2}" dt="2025-03-19T05:48:20.956" v="303"/>
        <pc:sldMkLst>
          <pc:docMk/>
          <pc:sldMk cId="4010913605" sldId="339"/>
        </pc:sldMkLst>
      </pc:sldChg>
      <pc:sldChg chg="add">
        <pc:chgData name="Balakrishnan K.D it21194894" userId="4e87b840-7506-4109-a6a0-ea734e07f980" providerId="ADAL" clId="{0A960DAF-1B1F-4E64-B143-B33338F946B2}" dt="2025-03-19T05:48:20.956" v="303"/>
        <pc:sldMkLst>
          <pc:docMk/>
          <pc:sldMk cId="793958425" sldId="340"/>
        </pc:sldMkLst>
      </pc:sldChg>
      <pc:sldChg chg="addSp delSp modSp del mod">
        <pc:chgData name="Balakrishnan K.D it21194894" userId="4e87b840-7506-4109-a6a0-ea734e07f980" providerId="ADAL" clId="{0A960DAF-1B1F-4E64-B143-B33338F946B2}" dt="2025-03-19T05:48:11.495" v="302" actId="2696"/>
        <pc:sldMkLst>
          <pc:docMk/>
          <pc:sldMk cId="1206335083" sldId="340"/>
        </pc:sldMkLst>
        <pc:picChg chg="del">
          <ac:chgData name="Balakrishnan K.D it21194894" userId="4e87b840-7506-4109-a6a0-ea734e07f980" providerId="ADAL" clId="{0A960DAF-1B1F-4E64-B143-B33338F946B2}" dt="2025-03-19T05:16:07.900" v="96" actId="478"/>
          <ac:picMkLst>
            <pc:docMk/>
            <pc:sldMk cId="1206335083" sldId="340"/>
            <ac:picMk id="4" creationId="{B89A2579-81C9-3CE8-11DD-ACD163A558D3}"/>
          </ac:picMkLst>
        </pc:picChg>
        <pc:picChg chg="add mod modCrop">
          <ac:chgData name="Balakrishnan K.D it21194894" userId="4e87b840-7506-4109-a6a0-ea734e07f980" providerId="ADAL" clId="{0A960DAF-1B1F-4E64-B143-B33338F946B2}" dt="2025-03-19T05:16:22.459" v="115" actId="732"/>
          <ac:picMkLst>
            <pc:docMk/>
            <pc:sldMk cId="1206335083" sldId="340"/>
            <ac:picMk id="6" creationId="{CC70C4A9-DFF0-96F7-4956-7BEF0668F25A}"/>
          </ac:picMkLst>
        </pc:picChg>
      </pc:sldChg>
      <pc:sldChg chg="add">
        <pc:chgData name="Balakrishnan K.D it21194894" userId="4e87b840-7506-4109-a6a0-ea734e07f980" providerId="ADAL" clId="{0A960DAF-1B1F-4E64-B143-B33338F946B2}" dt="2025-03-19T05:48:20.956" v="303"/>
        <pc:sldMkLst>
          <pc:docMk/>
          <pc:sldMk cId="66903985" sldId="341"/>
        </pc:sldMkLst>
      </pc:sldChg>
      <pc:sldChg chg="addSp delSp modSp del mod">
        <pc:chgData name="Balakrishnan K.D it21194894" userId="4e87b840-7506-4109-a6a0-ea734e07f980" providerId="ADAL" clId="{0A960DAF-1B1F-4E64-B143-B33338F946B2}" dt="2025-03-19T05:48:11.495" v="302" actId="2696"/>
        <pc:sldMkLst>
          <pc:docMk/>
          <pc:sldMk cId="169554420" sldId="341"/>
        </pc:sldMkLst>
        <pc:picChg chg="del">
          <ac:chgData name="Balakrishnan K.D it21194894" userId="4e87b840-7506-4109-a6a0-ea734e07f980" providerId="ADAL" clId="{0A960DAF-1B1F-4E64-B143-B33338F946B2}" dt="2025-03-19T05:16:33.312" v="116" actId="478"/>
          <ac:picMkLst>
            <pc:docMk/>
            <pc:sldMk cId="169554420" sldId="341"/>
            <ac:picMk id="4" creationId="{747007FF-C45C-737A-CA54-9445B1BD0407}"/>
          </ac:picMkLst>
        </pc:picChg>
        <pc:picChg chg="add mod modCrop">
          <ac:chgData name="Balakrishnan K.D it21194894" userId="4e87b840-7506-4109-a6a0-ea734e07f980" providerId="ADAL" clId="{0A960DAF-1B1F-4E64-B143-B33338F946B2}" dt="2025-03-19T05:16:52.323" v="136" actId="1036"/>
          <ac:picMkLst>
            <pc:docMk/>
            <pc:sldMk cId="169554420" sldId="341"/>
            <ac:picMk id="6" creationId="{B00DD802-42C9-67F1-3AA7-3B4995FFBCE3}"/>
          </ac:picMkLst>
        </pc:picChg>
      </pc:sldChg>
      <pc:sldChg chg="add">
        <pc:chgData name="Balakrishnan K.D it21194894" userId="4e87b840-7506-4109-a6a0-ea734e07f980" providerId="ADAL" clId="{0A960DAF-1B1F-4E64-B143-B33338F946B2}" dt="2025-03-19T05:48:20.956" v="303"/>
        <pc:sldMkLst>
          <pc:docMk/>
          <pc:sldMk cId="1174424298" sldId="342"/>
        </pc:sldMkLst>
      </pc:sldChg>
      <pc:sldChg chg="del">
        <pc:chgData name="Balakrishnan K.D it21194894" userId="4e87b840-7506-4109-a6a0-ea734e07f980" providerId="ADAL" clId="{0A960DAF-1B1F-4E64-B143-B33338F946B2}" dt="2025-03-19T05:48:11.495" v="302" actId="2696"/>
        <pc:sldMkLst>
          <pc:docMk/>
          <pc:sldMk cId="1629866022" sldId="342"/>
        </pc:sldMkLst>
      </pc:sldChg>
      <pc:sldChg chg="addSp delSp modSp del mod">
        <pc:chgData name="Balakrishnan K.D it21194894" userId="4e87b840-7506-4109-a6a0-ea734e07f980" providerId="ADAL" clId="{0A960DAF-1B1F-4E64-B143-B33338F946B2}" dt="2025-03-19T05:48:11.495" v="302" actId="2696"/>
        <pc:sldMkLst>
          <pc:docMk/>
          <pc:sldMk cId="1594824292" sldId="343"/>
        </pc:sldMkLst>
        <pc:picChg chg="del">
          <ac:chgData name="Balakrishnan K.D it21194894" userId="4e87b840-7506-4109-a6a0-ea734e07f980" providerId="ADAL" clId="{0A960DAF-1B1F-4E64-B143-B33338F946B2}" dt="2025-03-19T05:17:13.757" v="137" actId="478"/>
          <ac:picMkLst>
            <pc:docMk/>
            <pc:sldMk cId="1594824292" sldId="343"/>
            <ac:picMk id="4" creationId="{ED394B5A-0B93-C769-FB2F-911D1363733F}"/>
          </ac:picMkLst>
        </pc:picChg>
        <pc:picChg chg="add mod modCrop">
          <ac:chgData name="Balakrishnan K.D it21194894" userId="4e87b840-7506-4109-a6a0-ea734e07f980" providerId="ADAL" clId="{0A960DAF-1B1F-4E64-B143-B33338F946B2}" dt="2025-03-19T05:17:39.599" v="153" actId="14100"/>
          <ac:picMkLst>
            <pc:docMk/>
            <pc:sldMk cId="1594824292" sldId="343"/>
            <ac:picMk id="6" creationId="{93B0FC9D-88C6-070E-69AF-7DBB5293A1DC}"/>
          </ac:picMkLst>
        </pc:picChg>
      </pc:sldChg>
      <pc:sldChg chg="add">
        <pc:chgData name="Balakrishnan K.D it21194894" userId="4e87b840-7506-4109-a6a0-ea734e07f980" providerId="ADAL" clId="{0A960DAF-1B1F-4E64-B143-B33338F946B2}" dt="2025-03-19T05:48:20.956" v="303"/>
        <pc:sldMkLst>
          <pc:docMk/>
          <pc:sldMk cId="2818432440" sldId="343"/>
        </pc:sldMkLst>
      </pc:sldChg>
      <pc:sldChg chg="del">
        <pc:chgData name="Balakrishnan K.D it21194894" userId="4e87b840-7506-4109-a6a0-ea734e07f980" providerId="ADAL" clId="{0A960DAF-1B1F-4E64-B143-B33338F946B2}" dt="2025-03-19T05:48:11.495" v="302" actId="2696"/>
        <pc:sldMkLst>
          <pc:docMk/>
          <pc:sldMk cId="995572985" sldId="344"/>
        </pc:sldMkLst>
      </pc:sldChg>
      <pc:sldChg chg="add">
        <pc:chgData name="Balakrishnan K.D it21194894" userId="4e87b840-7506-4109-a6a0-ea734e07f980" providerId="ADAL" clId="{0A960DAF-1B1F-4E64-B143-B33338F946B2}" dt="2025-03-19T05:48:20.956" v="303"/>
        <pc:sldMkLst>
          <pc:docMk/>
          <pc:sldMk cId="1278830235" sldId="344"/>
        </pc:sldMkLst>
      </pc:sldChg>
      <pc:sldChg chg="del">
        <pc:chgData name="Balakrishnan K.D it21194894" userId="4e87b840-7506-4109-a6a0-ea734e07f980" providerId="ADAL" clId="{0A960DAF-1B1F-4E64-B143-B33338F946B2}" dt="2025-03-19T05:18:21.830" v="154" actId="47"/>
        <pc:sldMkLst>
          <pc:docMk/>
          <pc:sldMk cId="69129321" sldId="345"/>
        </pc:sldMkLst>
      </pc:sldChg>
      <pc:sldChg chg="del">
        <pc:chgData name="Balakrishnan K.D it21194894" userId="4e87b840-7506-4109-a6a0-ea734e07f980" providerId="ADAL" clId="{0A960DAF-1B1F-4E64-B143-B33338F946B2}" dt="2025-03-19T05:48:11.495" v="302" actId="2696"/>
        <pc:sldMkLst>
          <pc:docMk/>
          <pc:sldMk cId="2178353389" sldId="346"/>
        </pc:sldMkLst>
      </pc:sldChg>
      <pc:sldChg chg="add">
        <pc:chgData name="Balakrishnan K.D it21194894" userId="4e87b840-7506-4109-a6a0-ea734e07f980" providerId="ADAL" clId="{0A960DAF-1B1F-4E64-B143-B33338F946B2}" dt="2025-03-19T05:48:20.956" v="303"/>
        <pc:sldMkLst>
          <pc:docMk/>
          <pc:sldMk cId="2349717334" sldId="346"/>
        </pc:sldMkLst>
      </pc:sldChg>
      <pc:sldChg chg="add">
        <pc:chgData name="Balakrishnan K.D it21194894" userId="4e87b840-7506-4109-a6a0-ea734e07f980" providerId="ADAL" clId="{0A960DAF-1B1F-4E64-B143-B33338F946B2}" dt="2025-03-19T05:47:56.833" v="301"/>
        <pc:sldMkLst>
          <pc:docMk/>
          <pc:sldMk cId="2181347180" sldId="347"/>
        </pc:sldMkLst>
      </pc:sldChg>
      <pc:sldChg chg="del">
        <pc:chgData name="Balakrishnan K.D it21194894" userId="4e87b840-7506-4109-a6a0-ea734e07f980" providerId="ADAL" clId="{0A960DAF-1B1F-4E64-B143-B33338F946B2}" dt="2025-03-19T05:47:50.657" v="300" actId="2696"/>
        <pc:sldMkLst>
          <pc:docMk/>
          <pc:sldMk cId="2717021961" sldId="347"/>
        </pc:sldMkLst>
      </pc:sldChg>
      <pc:sldChg chg="del">
        <pc:chgData name="Balakrishnan K.D it21194894" userId="4e87b840-7506-4109-a6a0-ea734e07f980" providerId="ADAL" clId="{0A960DAF-1B1F-4E64-B143-B33338F946B2}" dt="2025-03-19T05:47:50.657" v="300" actId="2696"/>
        <pc:sldMkLst>
          <pc:docMk/>
          <pc:sldMk cId="1277538469" sldId="348"/>
        </pc:sldMkLst>
      </pc:sldChg>
      <pc:sldChg chg="add">
        <pc:chgData name="Balakrishnan K.D it21194894" userId="4e87b840-7506-4109-a6a0-ea734e07f980" providerId="ADAL" clId="{0A960DAF-1B1F-4E64-B143-B33338F946B2}" dt="2025-03-19T05:47:56.833" v="301"/>
        <pc:sldMkLst>
          <pc:docMk/>
          <pc:sldMk cId="2154734442" sldId="348"/>
        </pc:sldMkLst>
      </pc:sldChg>
      <pc:sldChg chg="del">
        <pc:chgData name="Balakrishnan K.D it21194894" userId="4e87b840-7506-4109-a6a0-ea734e07f980" providerId="ADAL" clId="{0A960DAF-1B1F-4E64-B143-B33338F946B2}" dt="2025-03-19T05:47:50.657" v="300" actId="2696"/>
        <pc:sldMkLst>
          <pc:docMk/>
          <pc:sldMk cId="637082152" sldId="349"/>
        </pc:sldMkLst>
      </pc:sldChg>
      <pc:sldChg chg="add">
        <pc:chgData name="Balakrishnan K.D it21194894" userId="4e87b840-7506-4109-a6a0-ea734e07f980" providerId="ADAL" clId="{0A960DAF-1B1F-4E64-B143-B33338F946B2}" dt="2025-03-19T05:47:56.833" v="301"/>
        <pc:sldMkLst>
          <pc:docMk/>
          <pc:sldMk cId="646380919" sldId="349"/>
        </pc:sldMkLst>
      </pc:sldChg>
      <pc:sldChg chg="add">
        <pc:chgData name="Balakrishnan K.D it21194894" userId="4e87b840-7506-4109-a6a0-ea734e07f980" providerId="ADAL" clId="{0A960DAF-1B1F-4E64-B143-B33338F946B2}" dt="2025-03-19T05:47:56.833" v="301"/>
        <pc:sldMkLst>
          <pc:docMk/>
          <pc:sldMk cId="445523362" sldId="350"/>
        </pc:sldMkLst>
      </pc:sldChg>
      <pc:sldChg chg="del">
        <pc:chgData name="Balakrishnan K.D it21194894" userId="4e87b840-7506-4109-a6a0-ea734e07f980" providerId="ADAL" clId="{0A960DAF-1B1F-4E64-B143-B33338F946B2}" dt="2025-03-19T05:47:50.657" v="300" actId="2696"/>
        <pc:sldMkLst>
          <pc:docMk/>
          <pc:sldMk cId="1135721060" sldId="350"/>
        </pc:sldMkLst>
      </pc:sldChg>
      <pc:sldChg chg="add">
        <pc:chgData name="Balakrishnan K.D it21194894" userId="4e87b840-7506-4109-a6a0-ea734e07f980" providerId="ADAL" clId="{0A960DAF-1B1F-4E64-B143-B33338F946B2}" dt="2025-03-19T05:47:56.833" v="301"/>
        <pc:sldMkLst>
          <pc:docMk/>
          <pc:sldMk cId="1592484441" sldId="351"/>
        </pc:sldMkLst>
      </pc:sldChg>
      <pc:sldChg chg="del">
        <pc:chgData name="Balakrishnan K.D it21194894" userId="4e87b840-7506-4109-a6a0-ea734e07f980" providerId="ADAL" clId="{0A960DAF-1B1F-4E64-B143-B33338F946B2}" dt="2025-03-19T05:47:50.657" v="300" actId="2696"/>
        <pc:sldMkLst>
          <pc:docMk/>
          <pc:sldMk cId="3862768792" sldId="351"/>
        </pc:sldMkLst>
      </pc:sldChg>
      <pc:sldChg chg="del">
        <pc:chgData name="Balakrishnan K.D it21194894" userId="4e87b840-7506-4109-a6a0-ea734e07f980" providerId="ADAL" clId="{0A960DAF-1B1F-4E64-B143-B33338F946B2}" dt="2025-03-19T05:47:50.657" v="300" actId="2696"/>
        <pc:sldMkLst>
          <pc:docMk/>
          <pc:sldMk cId="1106120949" sldId="353"/>
        </pc:sldMkLst>
      </pc:sldChg>
      <pc:sldChg chg="add">
        <pc:chgData name="Balakrishnan K.D it21194894" userId="4e87b840-7506-4109-a6a0-ea734e07f980" providerId="ADAL" clId="{0A960DAF-1B1F-4E64-B143-B33338F946B2}" dt="2025-03-19T05:47:56.833" v="301"/>
        <pc:sldMkLst>
          <pc:docMk/>
          <pc:sldMk cId="3608284350" sldId="353"/>
        </pc:sldMkLst>
      </pc:sldChg>
      <pc:sldChg chg="del">
        <pc:chgData name="Balakrishnan K.D it21194894" userId="4e87b840-7506-4109-a6a0-ea734e07f980" providerId="ADAL" clId="{0A960DAF-1B1F-4E64-B143-B33338F946B2}" dt="2025-03-19T05:47:50.657" v="300" actId="2696"/>
        <pc:sldMkLst>
          <pc:docMk/>
          <pc:sldMk cId="629065995" sldId="354"/>
        </pc:sldMkLst>
      </pc:sldChg>
      <pc:sldChg chg="add">
        <pc:chgData name="Balakrishnan K.D it21194894" userId="4e87b840-7506-4109-a6a0-ea734e07f980" providerId="ADAL" clId="{0A960DAF-1B1F-4E64-B143-B33338F946B2}" dt="2025-03-19T05:47:56.833" v="301"/>
        <pc:sldMkLst>
          <pc:docMk/>
          <pc:sldMk cId="2508213170" sldId="354"/>
        </pc:sldMkLst>
      </pc:sldChg>
      <pc:sldChg chg="add">
        <pc:chgData name="Balakrishnan K.D it21194894" userId="4e87b840-7506-4109-a6a0-ea734e07f980" providerId="ADAL" clId="{0A960DAF-1B1F-4E64-B143-B33338F946B2}" dt="2025-03-19T05:47:56.833" v="301"/>
        <pc:sldMkLst>
          <pc:docMk/>
          <pc:sldMk cId="1381184048" sldId="355"/>
        </pc:sldMkLst>
      </pc:sldChg>
      <pc:sldChg chg="del">
        <pc:chgData name="Balakrishnan K.D it21194894" userId="4e87b840-7506-4109-a6a0-ea734e07f980" providerId="ADAL" clId="{0A960DAF-1B1F-4E64-B143-B33338F946B2}" dt="2025-03-19T05:47:50.657" v="300" actId="2696"/>
        <pc:sldMkLst>
          <pc:docMk/>
          <pc:sldMk cId="2349078508" sldId="355"/>
        </pc:sldMkLst>
      </pc:sldChg>
      <pc:sldChg chg="add">
        <pc:chgData name="Balakrishnan K.D it21194894" userId="4e87b840-7506-4109-a6a0-ea734e07f980" providerId="ADAL" clId="{0A960DAF-1B1F-4E64-B143-B33338F946B2}" dt="2025-03-19T05:47:56.833" v="301"/>
        <pc:sldMkLst>
          <pc:docMk/>
          <pc:sldMk cId="799000998" sldId="356"/>
        </pc:sldMkLst>
      </pc:sldChg>
      <pc:sldChg chg="del">
        <pc:chgData name="Balakrishnan K.D it21194894" userId="4e87b840-7506-4109-a6a0-ea734e07f980" providerId="ADAL" clId="{0A960DAF-1B1F-4E64-B143-B33338F946B2}" dt="2025-03-19T05:47:50.657" v="300" actId="2696"/>
        <pc:sldMkLst>
          <pc:docMk/>
          <pc:sldMk cId="1128078579" sldId="356"/>
        </pc:sldMkLst>
      </pc:sldChg>
      <pc:sldChg chg="add">
        <pc:chgData name="Balakrishnan K.D it21194894" userId="4e87b840-7506-4109-a6a0-ea734e07f980" providerId="ADAL" clId="{0A960DAF-1B1F-4E64-B143-B33338F946B2}" dt="2025-03-19T05:47:56.833" v="301"/>
        <pc:sldMkLst>
          <pc:docMk/>
          <pc:sldMk cId="273022075" sldId="357"/>
        </pc:sldMkLst>
      </pc:sldChg>
      <pc:sldChg chg="del">
        <pc:chgData name="Balakrishnan K.D it21194894" userId="4e87b840-7506-4109-a6a0-ea734e07f980" providerId="ADAL" clId="{0A960DAF-1B1F-4E64-B143-B33338F946B2}" dt="2025-03-19T05:47:50.657" v="300" actId="2696"/>
        <pc:sldMkLst>
          <pc:docMk/>
          <pc:sldMk cId="3239544521" sldId="357"/>
        </pc:sldMkLst>
      </pc:sldChg>
      <pc:sldChg chg="add">
        <pc:chgData name="Balakrishnan K.D it21194894" userId="4e87b840-7506-4109-a6a0-ea734e07f980" providerId="ADAL" clId="{0A960DAF-1B1F-4E64-B143-B33338F946B2}" dt="2025-03-19T05:47:56.833" v="301"/>
        <pc:sldMkLst>
          <pc:docMk/>
          <pc:sldMk cId="210108887" sldId="358"/>
        </pc:sldMkLst>
      </pc:sldChg>
      <pc:sldChg chg="del">
        <pc:chgData name="Balakrishnan K.D it21194894" userId="4e87b840-7506-4109-a6a0-ea734e07f980" providerId="ADAL" clId="{0A960DAF-1B1F-4E64-B143-B33338F946B2}" dt="2025-03-19T05:47:50.657" v="300" actId="2696"/>
        <pc:sldMkLst>
          <pc:docMk/>
          <pc:sldMk cId="986136192" sldId="358"/>
        </pc:sldMkLst>
      </pc:sldChg>
      <pc:sldChg chg="add">
        <pc:chgData name="Balakrishnan K.D it21194894" userId="4e87b840-7506-4109-a6a0-ea734e07f980" providerId="ADAL" clId="{0A960DAF-1B1F-4E64-B143-B33338F946B2}" dt="2025-03-19T05:47:56.833" v="301"/>
        <pc:sldMkLst>
          <pc:docMk/>
          <pc:sldMk cId="1298863078" sldId="359"/>
        </pc:sldMkLst>
      </pc:sldChg>
      <pc:sldChg chg="del">
        <pc:chgData name="Balakrishnan K.D it21194894" userId="4e87b840-7506-4109-a6a0-ea734e07f980" providerId="ADAL" clId="{0A960DAF-1B1F-4E64-B143-B33338F946B2}" dt="2025-03-19T05:47:50.657" v="300" actId="2696"/>
        <pc:sldMkLst>
          <pc:docMk/>
          <pc:sldMk cId="4155112742" sldId="359"/>
        </pc:sldMkLst>
      </pc:sldChg>
      <pc:sldChg chg="del">
        <pc:chgData name="Balakrishnan K.D it21194894" userId="4e87b840-7506-4109-a6a0-ea734e07f980" providerId="ADAL" clId="{0A960DAF-1B1F-4E64-B143-B33338F946B2}" dt="2025-03-19T05:47:50.657" v="300" actId="2696"/>
        <pc:sldMkLst>
          <pc:docMk/>
          <pc:sldMk cId="1314944705" sldId="360"/>
        </pc:sldMkLst>
      </pc:sldChg>
      <pc:sldChg chg="add">
        <pc:chgData name="Balakrishnan K.D it21194894" userId="4e87b840-7506-4109-a6a0-ea734e07f980" providerId="ADAL" clId="{0A960DAF-1B1F-4E64-B143-B33338F946B2}" dt="2025-03-19T05:47:56.833" v="301"/>
        <pc:sldMkLst>
          <pc:docMk/>
          <pc:sldMk cId="1499990041" sldId="360"/>
        </pc:sldMkLst>
      </pc:sldChg>
      <pc:sldChg chg="del">
        <pc:chgData name="Balakrishnan K.D it21194894" userId="4e87b840-7506-4109-a6a0-ea734e07f980" providerId="ADAL" clId="{0A960DAF-1B1F-4E64-B143-B33338F946B2}" dt="2025-03-19T05:47:50.657" v="300" actId="2696"/>
        <pc:sldMkLst>
          <pc:docMk/>
          <pc:sldMk cId="617289865" sldId="361"/>
        </pc:sldMkLst>
      </pc:sldChg>
      <pc:sldChg chg="add">
        <pc:chgData name="Balakrishnan K.D it21194894" userId="4e87b840-7506-4109-a6a0-ea734e07f980" providerId="ADAL" clId="{0A960DAF-1B1F-4E64-B143-B33338F946B2}" dt="2025-03-19T05:47:56.833" v="301"/>
        <pc:sldMkLst>
          <pc:docMk/>
          <pc:sldMk cId="1703825163" sldId="361"/>
        </pc:sldMkLst>
      </pc:sldChg>
      <pc:sldChg chg="del">
        <pc:chgData name="Balakrishnan K.D it21194894" userId="4e87b840-7506-4109-a6a0-ea734e07f980" providerId="ADAL" clId="{0A960DAF-1B1F-4E64-B143-B33338F946B2}" dt="2025-03-19T05:47:50.657" v="300" actId="2696"/>
        <pc:sldMkLst>
          <pc:docMk/>
          <pc:sldMk cId="1228456232" sldId="362"/>
        </pc:sldMkLst>
      </pc:sldChg>
      <pc:sldChg chg="add">
        <pc:chgData name="Balakrishnan K.D it21194894" userId="4e87b840-7506-4109-a6a0-ea734e07f980" providerId="ADAL" clId="{0A960DAF-1B1F-4E64-B143-B33338F946B2}" dt="2025-03-19T05:47:56.833" v="301"/>
        <pc:sldMkLst>
          <pc:docMk/>
          <pc:sldMk cId="1983508789" sldId="362"/>
        </pc:sldMkLst>
      </pc:sldChg>
      <pc:sldChg chg="del">
        <pc:chgData name="Balakrishnan K.D it21194894" userId="4e87b840-7506-4109-a6a0-ea734e07f980" providerId="ADAL" clId="{0A960DAF-1B1F-4E64-B143-B33338F946B2}" dt="2025-03-19T05:47:50.657" v="300" actId="2696"/>
        <pc:sldMkLst>
          <pc:docMk/>
          <pc:sldMk cId="555245468" sldId="363"/>
        </pc:sldMkLst>
      </pc:sldChg>
      <pc:sldChg chg="add">
        <pc:chgData name="Balakrishnan K.D it21194894" userId="4e87b840-7506-4109-a6a0-ea734e07f980" providerId="ADAL" clId="{0A960DAF-1B1F-4E64-B143-B33338F946B2}" dt="2025-03-19T05:47:56.833" v="301"/>
        <pc:sldMkLst>
          <pc:docMk/>
          <pc:sldMk cId="658004802" sldId="363"/>
        </pc:sldMkLst>
      </pc:sldChg>
      <pc:sldChg chg="add">
        <pc:chgData name="Balakrishnan K.D it21194894" userId="4e87b840-7506-4109-a6a0-ea734e07f980" providerId="ADAL" clId="{0A960DAF-1B1F-4E64-B143-B33338F946B2}" dt="2025-03-19T05:47:56.833" v="301"/>
        <pc:sldMkLst>
          <pc:docMk/>
          <pc:sldMk cId="1163421107" sldId="364"/>
        </pc:sldMkLst>
      </pc:sldChg>
      <pc:sldChg chg="del">
        <pc:chgData name="Balakrishnan K.D it21194894" userId="4e87b840-7506-4109-a6a0-ea734e07f980" providerId="ADAL" clId="{0A960DAF-1B1F-4E64-B143-B33338F946B2}" dt="2025-03-19T05:47:50.657" v="300" actId="2696"/>
        <pc:sldMkLst>
          <pc:docMk/>
          <pc:sldMk cId="1761556497" sldId="364"/>
        </pc:sldMkLst>
      </pc:sldChg>
      <pc:sldChg chg="del">
        <pc:chgData name="Balakrishnan K.D it21194894" userId="4e87b840-7506-4109-a6a0-ea734e07f980" providerId="ADAL" clId="{0A960DAF-1B1F-4E64-B143-B33338F946B2}" dt="2025-03-19T05:47:50.657" v="300" actId="2696"/>
        <pc:sldMkLst>
          <pc:docMk/>
          <pc:sldMk cId="2866507192" sldId="365"/>
        </pc:sldMkLst>
      </pc:sldChg>
      <pc:sldChg chg="add">
        <pc:chgData name="Balakrishnan K.D it21194894" userId="4e87b840-7506-4109-a6a0-ea734e07f980" providerId="ADAL" clId="{0A960DAF-1B1F-4E64-B143-B33338F946B2}" dt="2025-03-19T05:47:56.833" v="301"/>
        <pc:sldMkLst>
          <pc:docMk/>
          <pc:sldMk cId="4272733646" sldId="365"/>
        </pc:sldMkLst>
      </pc:sldChg>
      <pc:sldChg chg="del">
        <pc:chgData name="Balakrishnan K.D it21194894" userId="4e87b840-7506-4109-a6a0-ea734e07f980" providerId="ADAL" clId="{0A960DAF-1B1F-4E64-B143-B33338F946B2}" dt="2025-03-19T05:47:50.657" v="300" actId="2696"/>
        <pc:sldMkLst>
          <pc:docMk/>
          <pc:sldMk cId="1660112706" sldId="366"/>
        </pc:sldMkLst>
      </pc:sldChg>
      <pc:sldChg chg="add">
        <pc:chgData name="Balakrishnan K.D it21194894" userId="4e87b840-7506-4109-a6a0-ea734e07f980" providerId="ADAL" clId="{0A960DAF-1B1F-4E64-B143-B33338F946B2}" dt="2025-03-19T05:47:56.833" v="301"/>
        <pc:sldMkLst>
          <pc:docMk/>
          <pc:sldMk cId="3075593074" sldId="366"/>
        </pc:sldMkLst>
      </pc:sldChg>
      <pc:sldChg chg="add">
        <pc:chgData name="Balakrishnan K.D it21194894" userId="4e87b840-7506-4109-a6a0-ea734e07f980" providerId="ADAL" clId="{0A960DAF-1B1F-4E64-B143-B33338F946B2}" dt="2025-03-19T05:47:56.833" v="301"/>
        <pc:sldMkLst>
          <pc:docMk/>
          <pc:sldMk cId="3159544513" sldId="367"/>
        </pc:sldMkLst>
      </pc:sldChg>
      <pc:sldChg chg="del">
        <pc:chgData name="Balakrishnan K.D it21194894" userId="4e87b840-7506-4109-a6a0-ea734e07f980" providerId="ADAL" clId="{0A960DAF-1B1F-4E64-B143-B33338F946B2}" dt="2025-03-19T05:47:50.657" v="300" actId="2696"/>
        <pc:sldMkLst>
          <pc:docMk/>
          <pc:sldMk cId="4176535548" sldId="367"/>
        </pc:sldMkLst>
      </pc:sldChg>
      <pc:sldChg chg="modSp">
        <pc:chgData name="Balakrishnan K.D it21194894" userId="4e87b840-7506-4109-a6a0-ea734e07f980" providerId="ADAL" clId="{0A960DAF-1B1F-4E64-B143-B33338F946B2}" dt="2025-03-19T06:53:04.196" v="688"/>
        <pc:sldMkLst>
          <pc:docMk/>
          <pc:sldMk cId="3330975341" sldId="368"/>
        </pc:sldMkLst>
        <pc:spChg chg="mod">
          <ac:chgData name="Balakrishnan K.D it21194894" userId="4e87b840-7506-4109-a6a0-ea734e07f980" providerId="ADAL" clId="{0A960DAF-1B1F-4E64-B143-B33338F946B2}" dt="2025-03-19T06:53:04.196" v="688"/>
          <ac:spMkLst>
            <pc:docMk/>
            <pc:sldMk cId="3330975341" sldId="368"/>
            <ac:spMk id="2" creationId="{CB01FA0D-B86C-3543-2CB4-705208041FFF}"/>
          </ac:spMkLst>
        </pc:spChg>
      </pc:sldChg>
      <pc:sldChg chg="add">
        <pc:chgData name="Balakrishnan K.D it21194894" userId="4e87b840-7506-4109-a6a0-ea734e07f980" providerId="ADAL" clId="{0A960DAF-1B1F-4E64-B143-B33338F946B2}" dt="2025-03-19T05:48:20.956" v="303"/>
        <pc:sldMkLst>
          <pc:docMk/>
          <pc:sldMk cId="1858570607" sldId="369"/>
        </pc:sldMkLst>
      </pc:sldChg>
      <pc:sldChg chg="del">
        <pc:chgData name="Balakrishnan K.D it21194894" userId="4e87b840-7506-4109-a6a0-ea734e07f980" providerId="ADAL" clId="{0A960DAF-1B1F-4E64-B143-B33338F946B2}" dt="2025-03-19T05:48:11.495" v="302" actId="2696"/>
        <pc:sldMkLst>
          <pc:docMk/>
          <pc:sldMk cId="2137547025" sldId="369"/>
        </pc:sldMkLst>
      </pc:sldChg>
      <pc:sldChg chg="add del">
        <pc:chgData name="Balakrishnan K.D it21194894" userId="4e87b840-7506-4109-a6a0-ea734e07f980" providerId="ADAL" clId="{0A960DAF-1B1F-4E64-B143-B33338F946B2}" dt="2025-03-19T05:49:28.932" v="304" actId="2696"/>
        <pc:sldMkLst>
          <pc:docMk/>
          <pc:sldMk cId="2353052573" sldId="370"/>
        </pc:sldMkLst>
      </pc:sldChg>
      <pc:sldChg chg="add">
        <pc:chgData name="Balakrishnan K.D it21194894" userId="4e87b840-7506-4109-a6a0-ea734e07f980" providerId="ADAL" clId="{0A960DAF-1B1F-4E64-B143-B33338F946B2}" dt="2025-03-19T05:49:44.621" v="305"/>
        <pc:sldMkLst>
          <pc:docMk/>
          <pc:sldMk cId="3433947989" sldId="370"/>
        </pc:sldMkLst>
      </pc:sldChg>
      <pc:sldChg chg="del">
        <pc:chgData name="Balakrishnan K.D it21194894" userId="4e87b840-7506-4109-a6a0-ea734e07f980" providerId="ADAL" clId="{0A960DAF-1B1F-4E64-B143-B33338F946B2}" dt="2025-03-19T05:47:15.129" v="298" actId="2696"/>
        <pc:sldMkLst>
          <pc:docMk/>
          <pc:sldMk cId="3888982291" sldId="370"/>
        </pc:sldMkLst>
      </pc:sldChg>
      <pc:sldChg chg="add">
        <pc:chgData name="Balakrishnan K.D it21194894" userId="4e87b840-7506-4109-a6a0-ea734e07f980" providerId="ADAL" clId="{0A960DAF-1B1F-4E64-B143-B33338F946B2}" dt="2025-03-19T05:47:19.269" v="299"/>
        <pc:sldMkLst>
          <pc:docMk/>
          <pc:sldMk cId="2942735774" sldId="371"/>
        </pc:sldMkLst>
      </pc:sldChg>
      <pc:sldChg chg="del">
        <pc:chgData name="Balakrishnan K.D it21194894" userId="4e87b840-7506-4109-a6a0-ea734e07f980" providerId="ADAL" clId="{0A960DAF-1B1F-4E64-B143-B33338F946B2}" dt="2025-03-19T05:47:15.129" v="298" actId="2696"/>
        <pc:sldMkLst>
          <pc:docMk/>
          <pc:sldMk cId="2960068129" sldId="371"/>
        </pc:sldMkLst>
      </pc:sldChg>
      <pc:sldChg chg="del">
        <pc:chgData name="Balakrishnan K.D it21194894" userId="4e87b840-7506-4109-a6a0-ea734e07f980" providerId="ADAL" clId="{0A960DAF-1B1F-4E64-B143-B33338F946B2}" dt="2025-03-19T05:47:15.129" v="298" actId="2696"/>
        <pc:sldMkLst>
          <pc:docMk/>
          <pc:sldMk cId="791809258" sldId="372"/>
        </pc:sldMkLst>
      </pc:sldChg>
      <pc:sldChg chg="add">
        <pc:chgData name="Balakrishnan K.D it21194894" userId="4e87b840-7506-4109-a6a0-ea734e07f980" providerId="ADAL" clId="{0A960DAF-1B1F-4E64-B143-B33338F946B2}" dt="2025-03-19T05:47:19.269" v="299"/>
        <pc:sldMkLst>
          <pc:docMk/>
          <pc:sldMk cId="2065846342" sldId="372"/>
        </pc:sldMkLst>
      </pc:sldChg>
      <pc:sldChg chg="del">
        <pc:chgData name="Balakrishnan K.D it21194894" userId="4e87b840-7506-4109-a6a0-ea734e07f980" providerId="ADAL" clId="{0A960DAF-1B1F-4E64-B143-B33338F946B2}" dt="2025-03-19T05:47:15.129" v="298" actId="2696"/>
        <pc:sldMkLst>
          <pc:docMk/>
          <pc:sldMk cId="1695054422" sldId="373"/>
        </pc:sldMkLst>
      </pc:sldChg>
      <pc:sldChg chg="add">
        <pc:chgData name="Balakrishnan K.D it21194894" userId="4e87b840-7506-4109-a6a0-ea734e07f980" providerId="ADAL" clId="{0A960DAF-1B1F-4E64-B143-B33338F946B2}" dt="2025-03-19T05:47:19.269" v="299"/>
        <pc:sldMkLst>
          <pc:docMk/>
          <pc:sldMk cId="3436997252" sldId="373"/>
        </pc:sldMkLst>
      </pc:sldChg>
      <pc:sldChg chg="add">
        <pc:chgData name="Balakrishnan K.D it21194894" userId="4e87b840-7506-4109-a6a0-ea734e07f980" providerId="ADAL" clId="{0A960DAF-1B1F-4E64-B143-B33338F946B2}" dt="2025-03-19T05:47:19.269" v="299"/>
        <pc:sldMkLst>
          <pc:docMk/>
          <pc:sldMk cId="32228589" sldId="374"/>
        </pc:sldMkLst>
      </pc:sldChg>
      <pc:sldChg chg="del">
        <pc:chgData name="Balakrishnan K.D it21194894" userId="4e87b840-7506-4109-a6a0-ea734e07f980" providerId="ADAL" clId="{0A960DAF-1B1F-4E64-B143-B33338F946B2}" dt="2025-03-19T05:47:15.129" v="298" actId="2696"/>
        <pc:sldMkLst>
          <pc:docMk/>
          <pc:sldMk cId="4102799110" sldId="374"/>
        </pc:sldMkLst>
      </pc:sldChg>
      <pc:sldChg chg="del">
        <pc:chgData name="Balakrishnan K.D it21194894" userId="4e87b840-7506-4109-a6a0-ea734e07f980" providerId="ADAL" clId="{0A960DAF-1B1F-4E64-B143-B33338F946B2}" dt="2025-03-19T05:47:15.129" v="298" actId="2696"/>
        <pc:sldMkLst>
          <pc:docMk/>
          <pc:sldMk cId="3304128024" sldId="375"/>
        </pc:sldMkLst>
      </pc:sldChg>
      <pc:sldChg chg="add">
        <pc:chgData name="Balakrishnan K.D it21194894" userId="4e87b840-7506-4109-a6a0-ea734e07f980" providerId="ADAL" clId="{0A960DAF-1B1F-4E64-B143-B33338F946B2}" dt="2025-03-19T05:47:19.269" v="299"/>
        <pc:sldMkLst>
          <pc:docMk/>
          <pc:sldMk cId="3701526998" sldId="375"/>
        </pc:sldMkLst>
      </pc:sldChg>
      <pc:sldChg chg="add">
        <pc:chgData name="Balakrishnan K.D it21194894" userId="4e87b840-7506-4109-a6a0-ea734e07f980" providerId="ADAL" clId="{0A960DAF-1B1F-4E64-B143-B33338F946B2}" dt="2025-03-19T05:47:19.269" v="299"/>
        <pc:sldMkLst>
          <pc:docMk/>
          <pc:sldMk cId="471661119" sldId="376"/>
        </pc:sldMkLst>
      </pc:sldChg>
      <pc:sldChg chg="del">
        <pc:chgData name="Balakrishnan K.D it21194894" userId="4e87b840-7506-4109-a6a0-ea734e07f980" providerId="ADAL" clId="{0A960DAF-1B1F-4E64-B143-B33338F946B2}" dt="2025-03-19T05:47:15.129" v="298" actId="2696"/>
        <pc:sldMkLst>
          <pc:docMk/>
          <pc:sldMk cId="3607676994" sldId="376"/>
        </pc:sldMkLst>
      </pc:sldChg>
      <pc:sldChg chg="add">
        <pc:chgData name="Balakrishnan K.D it21194894" userId="4e87b840-7506-4109-a6a0-ea734e07f980" providerId="ADAL" clId="{0A960DAF-1B1F-4E64-B143-B33338F946B2}" dt="2025-03-19T05:47:19.269" v="299"/>
        <pc:sldMkLst>
          <pc:docMk/>
          <pc:sldMk cId="1364617318" sldId="377"/>
        </pc:sldMkLst>
      </pc:sldChg>
      <pc:sldChg chg="del">
        <pc:chgData name="Balakrishnan K.D it21194894" userId="4e87b840-7506-4109-a6a0-ea734e07f980" providerId="ADAL" clId="{0A960DAF-1B1F-4E64-B143-B33338F946B2}" dt="2025-03-19T05:47:15.129" v="298" actId="2696"/>
        <pc:sldMkLst>
          <pc:docMk/>
          <pc:sldMk cId="4144189723" sldId="377"/>
        </pc:sldMkLst>
      </pc:sldChg>
      <pc:sldChg chg="del">
        <pc:chgData name="Balakrishnan K.D it21194894" userId="4e87b840-7506-4109-a6a0-ea734e07f980" providerId="ADAL" clId="{0A960DAF-1B1F-4E64-B143-B33338F946B2}" dt="2025-03-19T05:47:15.129" v="298" actId="2696"/>
        <pc:sldMkLst>
          <pc:docMk/>
          <pc:sldMk cId="884372219" sldId="378"/>
        </pc:sldMkLst>
      </pc:sldChg>
      <pc:sldChg chg="add">
        <pc:chgData name="Balakrishnan K.D it21194894" userId="4e87b840-7506-4109-a6a0-ea734e07f980" providerId="ADAL" clId="{0A960DAF-1B1F-4E64-B143-B33338F946B2}" dt="2025-03-19T05:47:19.269" v="299"/>
        <pc:sldMkLst>
          <pc:docMk/>
          <pc:sldMk cId="3284221688" sldId="378"/>
        </pc:sldMkLst>
      </pc:sldChg>
      <pc:sldChg chg="del">
        <pc:chgData name="Balakrishnan K.D it21194894" userId="4e87b840-7506-4109-a6a0-ea734e07f980" providerId="ADAL" clId="{0A960DAF-1B1F-4E64-B143-B33338F946B2}" dt="2025-03-19T05:47:50.657" v="300" actId="2696"/>
        <pc:sldMkLst>
          <pc:docMk/>
          <pc:sldMk cId="1983929657" sldId="379"/>
        </pc:sldMkLst>
      </pc:sldChg>
      <pc:sldChg chg="add">
        <pc:chgData name="Balakrishnan K.D it21194894" userId="4e87b840-7506-4109-a6a0-ea734e07f980" providerId="ADAL" clId="{0A960DAF-1B1F-4E64-B143-B33338F946B2}" dt="2025-03-19T05:47:56.833" v="301"/>
        <pc:sldMkLst>
          <pc:docMk/>
          <pc:sldMk cId="3033851599" sldId="379"/>
        </pc:sldMkLst>
      </pc:sldChg>
      <pc:sldChg chg="add">
        <pc:chgData name="Balakrishnan K.D it21194894" userId="4e87b840-7506-4109-a6a0-ea734e07f980" providerId="ADAL" clId="{0A960DAF-1B1F-4E64-B143-B33338F946B2}" dt="2025-03-19T05:47:56.833" v="301"/>
        <pc:sldMkLst>
          <pc:docMk/>
          <pc:sldMk cId="463815766" sldId="380"/>
        </pc:sldMkLst>
      </pc:sldChg>
      <pc:sldChg chg="del">
        <pc:chgData name="Balakrishnan K.D it21194894" userId="4e87b840-7506-4109-a6a0-ea734e07f980" providerId="ADAL" clId="{0A960DAF-1B1F-4E64-B143-B33338F946B2}" dt="2025-03-19T05:47:50.657" v="300" actId="2696"/>
        <pc:sldMkLst>
          <pc:docMk/>
          <pc:sldMk cId="490473547" sldId="380"/>
        </pc:sldMkLst>
      </pc:sldChg>
      <pc:sldChg chg="add">
        <pc:chgData name="Balakrishnan K.D it21194894" userId="4e87b840-7506-4109-a6a0-ea734e07f980" providerId="ADAL" clId="{0A960DAF-1B1F-4E64-B143-B33338F946B2}" dt="2025-03-19T05:47:56.833" v="301"/>
        <pc:sldMkLst>
          <pc:docMk/>
          <pc:sldMk cId="1093773824" sldId="381"/>
        </pc:sldMkLst>
      </pc:sldChg>
      <pc:sldChg chg="del">
        <pc:chgData name="Balakrishnan K.D it21194894" userId="4e87b840-7506-4109-a6a0-ea734e07f980" providerId="ADAL" clId="{0A960DAF-1B1F-4E64-B143-B33338F946B2}" dt="2025-03-19T05:47:50.657" v="300" actId="2696"/>
        <pc:sldMkLst>
          <pc:docMk/>
          <pc:sldMk cId="1238339380" sldId="381"/>
        </pc:sldMkLst>
      </pc:sldChg>
      <pc:sldChg chg="del">
        <pc:chgData name="Balakrishnan K.D it21194894" userId="4e87b840-7506-4109-a6a0-ea734e07f980" providerId="ADAL" clId="{0A960DAF-1B1F-4E64-B143-B33338F946B2}" dt="2025-03-19T05:47:50.657" v="300" actId="2696"/>
        <pc:sldMkLst>
          <pc:docMk/>
          <pc:sldMk cId="451461795" sldId="382"/>
        </pc:sldMkLst>
      </pc:sldChg>
      <pc:sldChg chg="add">
        <pc:chgData name="Balakrishnan K.D it21194894" userId="4e87b840-7506-4109-a6a0-ea734e07f980" providerId="ADAL" clId="{0A960DAF-1B1F-4E64-B143-B33338F946B2}" dt="2025-03-19T05:47:56.833" v="301"/>
        <pc:sldMkLst>
          <pc:docMk/>
          <pc:sldMk cId="2034996480" sldId="382"/>
        </pc:sldMkLst>
      </pc:sldChg>
      <pc:sldChg chg="add">
        <pc:chgData name="Balakrishnan K.D it21194894" userId="4e87b840-7506-4109-a6a0-ea734e07f980" providerId="ADAL" clId="{0A960DAF-1B1F-4E64-B143-B33338F946B2}" dt="2025-03-19T05:47:56.833" v="301"/>
        <pc:sldMkLst>
          <pc:docMk/>
          <pc:sldMk cId="203237932" sldId="383"/>
        </pc:sldMkLst>
      </pc:sldChg>
      <pc:sldChg chg="del">
        <pc:chgData name="Balakrishnan K.D it21194894" userId="4e87b840-7506-4109-a6a0-ea734e07f980" providerId="ADAL" clId="{0A960DAF-1B1F-4E64-B143-B33338F946B2}" dt="2025-03-19T05:47:50.657" v="300" actId="2696"/>
        <pc:sldMkLst>
          <pc:docMk/>
          <pc:sldMk cId="1423115702" sldId="383"/>
        </pc:sldMkLst>
      </pc:sldChg>
      <pc:sldChg chg="add">
        <pc:chgData name="Balakrishnan K.D it21194894" userId="4e87b840-7506-4109-a6a0-ea734e07f980" providerId="ADAL" clId="{0A960DAF-1B1F-4E64-B143-B33338F946B2}" dt="2025-03-19T05:47:56.833" v="301"/>
        <pc:sldMkLst>
          <pc:docMk/>
          <pc:sldMk cId="1799737539" sldId="384"/>
        </pc:sldMkLst>
      </pc:sldChg>
      <pc:sldChg chg="del">
        <pc:chgData name="Balakrishnan K.D it21194894" userId="4e87b840-7506-4109-a6a0-ea734e07f980" providerId="ADAL" clId="{0A960DAF-1B1F-4E64-B143-B33338F946B2}" dt="2025-03-19T05:47:50.657" v="300" actId="2696"/>
        <pc:sldMkLst>
          <pc:docMk/>
          <pc:sldMk cId="2786322934" sldId="384"/>
        </pc:sldMkLst>
      </pc:sldChg>
      <pc:sldChg chg="add">
        <pc:chgData name="Balakrishnan K.D it21194894" userId="4e87b840-7506-4109-a6a0-ea734e07f980" providerId="ADAL" clId="{0A960DAF-1B1F-4E64-B143-B33338F946B2}" dt="2025-03-19T05:47:56.833" v="301"/>
        <pc:sldMkLst>
          <pc:docMk/>
          <pc:sldMk cId="2160340747" sldId="385"/>
        </pc:sldMkLst>
      </pc:sldChg>
      <pc:sldChg chg="del">
        <pc:chgData name="Balakrishnan K.D it21194894" userId="4e87b840-7506-4109-a6a0-ea734e07f980" providerId="ADAL" clId="{0A960DAF-1B1F-4E64-B143-B33338F946B2}" dt="2025-03-19T05:47:50.657" v="300" actId="2696"/>
        <pc:sldMkLst>
          <pc:docMk/>
          <pc:sldMk cId="3196589199" sldId="385"/>
        </pc:sldMkLst>
      </pc:sldChg>
      <pc:sldChg chg="modSp">
        <pc:chgData name="Balakrishnan K.D it21194894" userId="4e87b840-7506-4109-a6a0-ea734e07f980" providerId="ADAL" clId="{0A960DAF-1B1F-4E64-B143-B33338F946B2}" dt="2025-03-19T06:53:04.196" v="688"/>
        <pc:sldMkLst>
          <pc:docMk/>
          <pc:sldMk cId="2688100732" sldId="395"/>
        </pc:sldMkLst>
        <pc:spChg chg="mod">
          <ac:chgData name="Balakrishnan K.D it21194894" userId="4e87b840-7506-4109-a6a0-ea734e07f980" providerId="ADAL" clId="{0A960DAF-1B1F-4E64-B143-B33338F946B2}" dt="2025-03-19T06:53:04.196" v="688"/>
          <ac:spMkLst>
            <pc:docMk/>
            <pc:sldMk cId="2688100732" sldId="395"/>
            <ac:spMk id="2" creationId="{D51DB388-0811-E83C-568F-0ACF5B16A188}"/>
          </ac:spMkLst>
        </pc:spChg>
      </pc:sldChg>
      <pc:sldChg chg="add">
        <pc:chgData name="Balakrishnan K.D it21194894" userId="4e87b840-7506-4109-a6a0-ea734e07f980" providerId="ADAL" clId="{0A960DAF-1B1F-4E64-B143-B33338F946B2}" dt="2025-03-19T05:48:20.956" v="303"/>
        <pc:sldMkLst>
          <pc:docMk/>
          <pc:sldMk cId="2666202339" sldId="396"/>
        </pc:sldMkLst>
      </pc:sldChg>
      <pc:sldChg chg="add del">
        <pc:chgData name="Balakrishnan K.D it21194894" userId="4e87b840-7506-4109-a6a0-ea734e07f980" providerId="ADAL" clId="{0A960DAF-1B1F-4E64-B143-B33338F946B2}" dt="2025-03-19T05:48:11.495" v="302" actId="2696"/>
        <pc:sldMkLst>
          <pc:docMk/>
          <pc:sldMk cId="3118421601" sldId="396"/>
        </pc:sldMkLst>
      </pc:sldChg>
      <pc:sldChg chg="add del">
        <pc:chgData name="Balakrishnan K.D it21194894" userId="4e87b840-7506-4109-a6a0-ea734e07f980" providerId="ADAL" clId="{0A960DAF-1B1F-4E64-B143-B33338F946B2}" dt="2025-03-19T05:48:11.495" v="302" actId="2696"/>
        <pc:sldMkLst>
          <pc:docMk/>
          <pc:sldMk cId="1320365094" sldId="397"/>
        </pc:sldMkLst>
      </pc:sldChg>
      <pc:sldChg chg="add">
        <pc:chgData name="Balakrishnan K.D it21194894" userId="4e87b840-7506-4109-a6a0-ea734e07f980" providerId="ADAL" clId="{0A960DAF-1B1F-4E64-B143-B33338F946B2}" dt="2025-03-19T05:48:20.956" v="303"/>
        <pc:sldMkLst>
          <pc:docMk/>
          <pc:sldMk cId="1762712282" sldId="397"/>
        </pc:sldMkLst>
      </pc:sldChg>
      <pc:sldChg chg="add">
        <pc:chgData name="Balakrishnan K.D it21194894" userId="4e87b840-7506-4109-a6a0-ea734e07f980" providerId="ADAL" clId="{0A960DAF-1B1F-4E64-B143-B33338F946B2}" dt="2025-03-19T05:48:20.956" v="303"/>
        <pc:sldMkLst>
          <pc:docMk/>
          <pc:sldMk cId="329788343" sldId="398"/>
        </pc:sldMkLst>
      </pc:sldChg>
      <pc:sldChg chg="addSp delSp modSp add del mod">
        <pc:chgData name="Balakrishnan K.D it21194894" userId="4e87b840-7506-4109-a6a0-ea734e07f980" providerId="ADAL" clId="{0A960DAF-1B1F-4E64-B143-B33338F946B2}" dt="2025-03-19T05:48:11.495" v="302" actId="2696"/>
        <pc:sldMkLst>
          <pc:docMk/>
          <pc:sldMk cId="847926173" sldId="398"/>
        </pc:sldMkLst>
        <pc:picChg chg="del">
          <ac:chgData name="Balakrishnan K.D it21194894" userId="4e87b840-7506-4109-a6a0-ea734e07f980" providerId="ADAL" clId="{0A960DAF-1B1F-4E64-B143-B33338F946B2}" dt="2025-03-19T05:19:11.240" v="157" actId="478"/>
          <ac:picMkLst>
            <pc:docMk/>
            <pc:sldMk cId="847926173" sldId="398"/>
            <ac:picMk id="4" creationId="{BD299B89-4D9C-0F08-7544-B3D1753A1B92}"/>
          </ac:picMkLst>
        </pc:picChg>
        <pc:picChg chg="add mod modCrop">
          <ac:chgData name="Balakrishnan K.D it21194894" userId="4e87b840-7506-4109-a6a0-ea734e07f980" providerId="ADAL" clId="{0A960DAF-1B1F-4E64-B143-B33338F946B2}" dt="2025-03-19T05:19:31.899" v="175" actId="1036"/>
          <ac:picMkLst>
            <pc:docMk/>
            <pc:sldMk cId="847926173" sldId="398"/>
            <ac:picMk id="6" creationId="{4CBAF1EF-E10C-1A76-D651-6C4126FDBA39}"/>
          </ac:picMkLst>
        </pc:picChg>
      </pc:sldChg>
      <pc:sldChg chg="add">
        <pc:chgData name="Balakrishnan K.D it21194894" userId="4e87b840-7506-4109-a6a0-ea734e07f980" providerId="ADAL" clId="{0A960DAF-1B1F-4E64-B143-B33338F946B2}" dt="2025-03-19T05:48:20.956" v="303"/>
        <pc:sldMkLst>
          <pc:docMk/>
          <pc:sldMk cId="465372942" sldId="399"/>
        </pc:sldMkLst>
      </pc:sldChg>
      <pc:sldChg chg="addSp delSp modSp add del mod">
        <pc:chgData name="Balakrishnan K.D it21194894" userId="4e87b840-7506-4109-a6a0-ea734e07f980" providerId="ADAL" clId="{0A960DAF-1B1F-4E64-B143-B33338F946B2}" dt="2025-03-19T05:48:11.495" v="302" actId="2696"/>
        <pc:sldMkLst>
          <pc:docMk/>
          <pc:sldMk cId="3257321633" sldId="399"/>
        </pc:sldMkLst>
        <pc:picChg chg="add mod modCrop">
          <ac:chgData name="Balakrishnan K.D it21194894" userId="4e87b840-7506-4109-a6a0-ea734e07f980" providerId="ADAL" clId="{0A960DAF-1B1F-4E64-B143-B33338F946B2}" dt="2025-03-19T05:20:02.440" v="199" actId="1035"/>
          <ac:picMkLst>
            <pc:docMk/>
            <pc:sldMk cId="3257321633" sldId="399"/>
            <ac:picMk id="5" creationId="{B42D87B2-E488-6CF5-7F12-A22A1D674108}"/>
          </ac:picMkLst>
        </pc:picChg>
        <pc:picChg chg="del">
          <ac:chgData name="Balakrishnan K.D it21194894" userId="4e87b840-7506-4109-a6a0-ea734e07f980" providerId="ADAL" clId="{0A960DAF-1B1F-4E64-B143-B33338F946B2}" dt="2025-03-19T05:19:41.073" v="177" actId="478"/>
          <ac:picMkLst>
            <pc:docMk/>
            <pc:sldMk cId="3257321633" sldId="399"/>
            <ac:picMk id="6" creationId="{D0E7B941-5397-3D08-12E8-CB16E21DB016}"/>
          </ac:picMkLst>
        </pc:picChg>
      </pc:sldChg>
      <pc:sldChg chg="addSp delSp modSp add del mod">
        <pc:chgData name="Balakrishnan K.D it21194894" userId="4e87b840-7506-4109-a6a0-ea734e07f980" providerId="ADAL" clId="{0A960DAF-1B1F-4E64-B143-B33338F946B2}" dt="2025-03-19T05:48:11.495" v="302" actId="2696"/>
        <pc:sldMkLst>
          <pc:docMk/>
          <pc:sldMk cId="227469888" sldId="400"/>
        </pc:sldMkLst>
        <pc:picChg chg="del">
          <ac:chgData name="Balakrishnan K.D it21194894" userId="4e87b840-7506-4109-a6a0-ea734e07f980" providerId="ADAL" clId="{0A960DAF-1B1F-4E64-B143-B33338F946B2}" dt="2025-03-19T05:20:19.933" v="201" actId="478"/>
          <ac:picMkLst>
            <pc:docMk/>
            <pc:sldMk cId="227469888" sldId="400"/>
            <ac:picMk id="5" creationId="{621635FE-FA93-E92E-CFB8-F6F644FEE66A}"/>
          </ac:picMkLst>
        </pc:picChg>
        <pc:picChg chg="add mod modCrop">
          <ac:chgData name="Balakrishnan K.D it21194894" userId="4e87b840-7506-4109-a6a0-ea734e07f980" providerId="ADAL" clId="{0A960DAF-1B1F-4E64-B143-B33338F946B2}" dt="2025-03-19T05:20:31.056" v="216" actId="14100"/>
          <ac:picMkLst>
            <pc:docMk/>
            <pc:sldMk cId="227469888" sldId="400"/>
            <ac:picMk id="6" creationId="{CFD7113F-6AB4-4783-425A-62EA3A68E091}"/>
          </ac:picMkLst>
        </pc:picChg>
      </pc:sldChg>
      <pc:sldChg chg="add">
        <pc:chgData name="Balakrishnan K.D it21194894" userId="4e87b840-7506-4109-a6a0-ea734e07f980" providerId="ADAL" clId="{0A960DAF-1B1F-4E64-B143-B33338F946B2}" dt="2025-03-19T05:48:20.956" v="303"/>
        <pc:sldMkLst>
          <pc:docMk/>
          <pc:sldMk cId="3461448357" sldId="400"/>
        </pc:sldMkLst>
      </pc:sldChg>
      <pc:sldChg chg="add">
        <pc:chgData name="Balakrishnan K.D it21194894" userId="4e87b840-7506-4109-a6a0-ea734e07f980" providerId="ADAL" clId="{0A960DAF-1B1F-4E64-B143-B33338F946B2}" dt="2025-03-19T05:48:20.956" v="303"/>
        <pc:sldMkLst>
          <pc:docMk/>
          <pc:sldMk cId="1813208430" sldId="401"/>
        </pc:sldMkLst>
      </pc:sldChg>
      <pc:sldChg chg="addSp delSp modSp add del mod">
        <pc:chgData name="Balakrishnan K.D it21194894" userId="4e87b840-7506-4109-a6a0-ea734e07f980" providerId="ADAL" clId="{0A960DAF-1B1F-4E64-B143-B33338F946B2}" dt="2025-03-19T05:48:11.495" v="302" actId="2696"/>
        <pc:sldMkLst>
          <pc:docMk/>
          <pc:sldMk cId="3866795153" sldId="401"/>
        </pc:sldMkLst>
        <pc:picChg chg="add mod modCrop">
          <ac:chgData name="Balakrishnan K.D it21194894" userId="4e87b840-7506-4109-a6a0-ea734e07f980" providerId="ADAL" clId="{0A960DAF-1B1F-4E64-B143-B33338F946B2}" dt="2025-03-19T05:21:03.379" v="242" actId="14100"/>
          <ac:picMkLst>
            <pc:docMk/>
            <pc:sldMk cId="3866795153" sldId="401"/>
            <ac:picMk id="5" creationId="{9F85BC3E-07A3-FF7F-52CE-F1C1B3637151}"/>
          </ac:picMkLst>
        </pc:picChg>
        <pc:picChg chg="del">
          <ac:chgData name="Balakrishnan K.D it21194894" userId="4e87b840-7506-4109-a6a0-ea734e07f980" providerId="ADAL" clId="{0A960DAF-1B1F-4E64-B143-B33338F946B2}" dt="2025-03-19T05:20:47.475" v="218" actId="478"/>
          <ac:picMkLst>
            <pc:docMk/>
            <pc:sldMk cId="3866795153" sldId="401"/>
            <ac:picMk id="6" creationId="{E4243EF7-5112-6E4F-EDC9-3EE5A8F16DE2}"/>
          </ac:picMkLst>
        </pc:picChg>
      </pc:sldChg>
      <pc:sldChg chg="addSp delSp modSp add del mod">
        <pc:chgData name="Balakrishnan K.D it21194894" userId="4e87b840-7506-4109-a6a0-ea734e07f980" providerId="ADAL" clId="{0A960DAF-1B1F-4E64-B143-B33338F946B2}" dt="2025-03-19T05:48:11.495" v="302" actId="2696"/>
        <pc:sldMkLst>
          <pc:docMk/>
          <pc:sldMk cId="1094971167" sldId="402"/>
        </pc:sldMkLst>
        <pc:picChg chg="del">
          <ac:chgData name="Balakrishnan K.D it21194894" userId="4e87b840-7506-4109-a6a0-ea734e07f980" providerId="ADAL" clId="{0A960DAF-1B1F-4E64-B143-B33338F946B2}" dt="2025-03-19T05:21:15.462" v="244" actId="478"/>
          <ac:picMkLst>
            <pc:docMk/>
            <pc:sldMk cId="1094971167" sldId="402"/>
            <ac:picMk id="5" creationId="{E5D5823A-27BC-6375-EF02-70CBB37D2E09}"/>
          </ac:picMkLst>
        </pc:picChg>
        <pc:picChg chg="add mod modCrop">
          <ac:chgData name="Balakrishnan K.D it21194894" userId="4e87b840-7506-4109-a6a0-ea734e07f980" providerId="ADAL" clId="{0A960DAF-1B1F-4E64-B143-B33338F946B2}" dt="2025-03-19T05:21:25.332" v="258" actId="1035"/>
          <ac:picMkLst>
            <pc:docMk/>
            <pc:sldMk cId="1094971167" sldId="402"/>
            <ac:picMk id="6" creationId="{57692E64-D7EE-2305-9DDF-ED91F84D7E5C}"/>
          </ac:picMkLst>
        </pc:picChg>
      </pc:sldChg>
      <pc:sldChg chg="add">
        <pc:chgData name="Balakrishnan K.D it21194894" userId="4e87b840-7506-4109-a6a0-ea734e07f980" providerId="ADAL" clId="{0A960DAF-1B1F-4E64-B143-B33338F946B2}" dt="2025-03-19T05:48:20.956" v="303"/>
        <pc:sldMkLst>
          <pc:docMk/>
          <pc:sldMk cId="1499301021" sldId="402"/>
        </pc:sldMkLst>
      </pc:sldChg>
      <pc:sldChg chg="add">
        <pc:chgData name="Balakrishnan K.D it21194894" userId="4e87b840-7506-4109-a6a0-ea734e07f980" providerId="ADAL" clId="{0A960DAF-1B1F-4E64-B143-B33338F946B2}" dt="2025-03-19T05:48:20.956" v="303"/>
        <pc:sldMkLst>
          <pc:docMk/>
          <pc:sldMk cId="25211575" sldId="403"/>
        </pc:sldMkLst>
      </pc:sldChg>
      <pc:sldChg chg="addSp delSp modSp add del mod">
        <pc:chgData name="Balakrishnan K.D it21194894" userId="4e87b840-7506-4109-a6a0-ea734e07f980" providerId="ADAL" clId="{0A960DAF-1B1F-4E64-B143-B33338F946B2}" dt="2025-03-19T05:48:11.495" v="302" actId="2696"/>
        <pc:sldMkLst>
          <pc:docMk/>
          <pc:sldMk cId="3592178761" sldId="403"/>
        </pc:sldMkLst>
        <pc:picChg chg="add mod modCrop">
          <ac:chgData name="Balakrishnan K.D it21194894" userId="4e87b840-7506-4109-a6a0-ea734e07f980" providerId="ADAL" clId="{0A960DAF-1B1F-4E64-B143-B33338F946B2}" dt="2025-03-19T05:22:03.006" v="282" actId="1035"/>
          <ac:picMkLst>
            <pc:docMk/>
            <pc:sldMk cId="3592178761" sldId="403"/>
            <ac:picMk id="5" creationId="{4C137694-96EB-E80E-BAE8-55CE0C1EE24A}"/>
          </ac:picMkLst>
        </pc:picChg>
        <pc:picChg chg="del">
          <ac:chgData name="Balakrishnan K.D it21194894" userId="4e87b840-7506-4109-a6a0-ea734e07f980" providerId="ADAL" clId="{0A960DAF-1B1F-4E64-B143-B33338F946B2}" dt="2025-03-19T05:21:44.645" v="260" actId="478"/>
          <ac:picMkLst>
            <pc:docMk/>
            <pc:sldMk cId="3592178761" sldId="403"/>
            <ac:picMk id="6" creationId="{F7115DE6-EC10-9085-9B1A-F2536DB42F43}"/>
          </ac:picMkLst>
        </pc:picChg>
      </pc:sldChg>
      <pc:sldChg chg="modSp">
        <pc:chgData name="Balakrishnan K.D it21194894" userId="4e87b840-7506-4109-a6a0-ea734e07f980" providerId="ADAL" clId="{0A960DAF-1B1F-4E64-B143-B33338F946B2}" dt="2025-03-19T06:53:04.196" v="688"/>
        <pc:sldMkLst>
          <pc:docMk/>
          <pc:sldMk cId="3193518794" sldId="404"/>
        </pc:sldMkLst>
        <pc:spChg chg="mod">
          <ac:chgData name="Balakrishnan K.D it21194894" userId="4e87b840-7506-4109-a6a0-ea734e07f980" providerId="ADAL" clId="{0A960DAF-1B1F-4E64-B143-B33338F946B2}" dt="2025-03-19T06:53:04.196" v="688"/>
          <ac:spMkLst>
            <pc:docMk/>
            <pc:sldMk cId="3193518794" sldId="404"/>
            <ac:spMk id="2" creationId="{817A910F-A338-D6E2-59E8-1C94B5E7215B}"/>
          </ac:spMkLst>
        </pc:spChg>
      </pc:sldChg>
      <pc:sldChg chg="modSp">
        <pc:chgData name="Balakrishnan K.D it21194894" userId="4e87b840-7506-4109-a6a0-ea734e07f980" providerId="ADAL" clId="{0A960DAF-1B1F-4E64-B143-B33338F946B2}" dt="2025-03-19T06:53:04.196" v="688"/>
        <pc:sldMkLst>
          <pc:docMk/>
          <pc:sldMk cId="3694190647" sldId="405"/>
        </pc:sldMkLst>
        <pc:spChg chg="mod">
          <ac:chgData name="Balakrishnan K.D it21194894" userId="4e87b840-7506-4109-a6a0-ea734e07f980" providerId="ADAL" clId="{0A960DAF-1B1F-4E64-B143-B33338F946B2}" dt="2025-03-19T06:53:04.196" v="688"/>
          <ac:spMkLst>
            <pc:docMk/>
            <pc:sldMk cId="3694190647" sldId="405"/>
            <ac:spMk id="2" creationId="{A537B889-867C-DBC1-80E8-AC9211CEA1AC}"/>
          </ac:spMkLst>
        </pc:spChg>
      </pc:sldChg>
      <pc:sldChg chg="modSp">
        <pc:chgData name="Balakrishnan K.D it21194894" userId="4e87b840-7506-4109-a6a0-ea734e07f980" providerId="ADAL" clId="{0A960DAF-1B1F-4E64-B143-B33338F946B2}" dt="2025-03-19T06:53:04.196" v="688"/>
        <pc:sldMkLst>
          <pc:docMk/>
          <pc:sldMk cId="3441533748" sldId="406"/>
        </pc:sldMkLst>
        <pc:spChg chg="mod">
          <ac:chgData name="Balakrishnan K.D it21194894" userId="4e87b840-7506-4109-a6a0-ea734e07f980" providerId="ADAL" clId="{0A960DAF-1B1F-4E64-B143-B33338F946B2}" dt="2025-03-19T06:53:04.196" v="688"/>
          <ac:spMkLst>
            <pc:docMk/>
            <pc:sldMk cId="3441533748" sldId="406"/>
            <ac:spMk id="2" creationId="{78A795EA-B71A-C6D4-3742-4170128D70FE}"/>
          </ac:spMkLst>
        </pc:spChg>
      </pc:sldChg>
      <pc:sldChg chg="modSp">
        <pc:chgData name="Balakrishnan K.D it21194894" userId="4e87b840-7506-4109-a6a0-ea734e07f980" providerId="ADAL" clId="{0A960DAF-1B1F-4E64-B143-B33338F946B2}" dt="2025-03-19T06:53:04.196" v="688"/>
        <pc:sldMkLst>
          <pc:docMk/>
          <pc:sldMk cId="1698158210" sldId="407"/>
        </pc:sldMkLst>
        <pc:spChg chg="mod">
          <ac:chgData name="Balakrishnan K.D it21194894" userId="4e87b840-7506-4109-a6a0-ea734e07f980" providerId="ADAL" clId="{0A960DAF-1B1F-4E64-B143-B33338F946B2}" dt="2025-03-19T06:53:04.196" v="688"/>
          <ac:spMkLst>
            <pc:docMk/>
            <pc:sldMk cId="1698158210" sldId="407"/>
            <ac:spMk id="2" creationId="{FAA386FA-87F3-71D0-B69C-47C0E0B5C53A}"/>
          </ac:spMkLst>
        </pc:spChg>
      </pc:sldChg>
      <pc:sldChg chg="modSp">
        <pc:chgData name="Balakrishnan K.D it21194894" userId="4e87b840-7506-4109-a6a0-ea734e07f980" providerId="ADAL" clId="{0A960DAF-1B1F-4E64-B143-B33338F946B2}" dt="2025-03-19T06:53:04.196" v="688"/>
        <pc:sldMkLst>
          <pc:docMk/>
          <pc:sldMk cId="1559475146" sldId="408"/>
        </pc:sldMkLst>
        <pc:spChg chg="mod">
          <ac:chgData name="Balakrishnan K.D it21194894" userId="4e87b840-7506-4109-a6a0-ea734e07f980" providerId="ADAL" clId="{0A960DAF-1B1F-4E64-B143-B33338F946B2}" dt="2025-03-19T06:53:04.196" v="688"/>
          <ac:spMkLst>
            <pc:docMk/>
            <pc:sldMk cId="1559475146" sldId="408"/>
            <ac:spMk id="2" creationId="{17BF337A-A2E6-9DD8-2378-17057448BCC0}"/>
          </ac:spMkLst>
        </pc:spChg>
      </pc:sldChg>
      <pc:sldChg chg="modSp">
        <pc:chgData name="Balakrishnan K.D it21194894" userId="4e87b840-7506-4109-a6a0-ea734e07f980" providerId="ADAL" clId="{0A960DAF-1B1F-4E64-B143-B33338F946B2}" dt="2025-03-19T06:53:04.196" v="688"/>
        <pc:sldMkLst>
          <pc:docMk/>
          <pc:sldMk cId="1756111243" sldId="409"/>
        </pc:sldMkLst>
        <pc:spChg chg="mod">
          <ac:chgData name="Balakrishnan K.D it21194894" userId="4e87b840-7506-4109-a6a0-ea734e07f980" providerId="ADAL" clId="{0A960DAF-1B1F-4E64-B143-B33338F946B2}" dt="2025-03-19T06:53:04.196" v="688"/>
          <ac:spMkLst>
            <pc:docMk/>
            <pc:sldMk cId="1756111243" sldId="409"/>
            <ac:spMk id="2" creationId="{0C59A6F7-C013-E8D1-B2DD-3FD9ECD0C210}"/>
          </ac:spMkLst>
        </pc:spChg>
      </pc:sldChg>
      <pc:sldChg chg="modSp">
        <pc:chgData name="Balakrishnan K.D it21194894" userId="4e87b840-7506-4109-a6a0-ea734e07f980" providerId="ADAL" clId="{0A960DAF-1B1F-4E64-B143-B33338F946B2}" dt="2025-03-19T06:53:04.196" v="688"/>
        <pc:sldMkLst>
          <pc:docMk/>
          <pc:sldMk cId="271415882" sldId="410"/>
        </pc:sldMkLst>
        <pc:spChg chg="mod">
          <ac:chgData name="Balakrishnan K.D it21194894" userId="4e87b840-7506-4109-a6a0-ea734e07f980" providerId="ADAL" clId="{0A960DAF-1B1F-4E64-B143-B33338F946B2}" dt="2025-03-19T06:53:04.196" v="688"/>
          <ac:spMkLst>
            <pc:docMk/>
            <pc:sldMk cId="271415882" sldId="410"/>
            <ac:spMk id="2" creationId="{B474E9C1-CC62-2310-BF8A-A8C613030B6E}"/>
          </ac:spMkLst>
        </pc:spChg>
      </pc:sldChg>
      <pc:sldChg chg="modSp">
        <pc:chgData name="Balakrishnan K.D it21194894" userId="4e87b840-7506-4109-a6a0-ea734e07f980" providerId="ADAL" clId="{0A960DAF-1B1F-4E64-B143-B33338F946B2}" dt="2025-03-19T06:53:04.196" v="688"/>
        <pc:sldMkLst>
          <pc:docMk/>
          <pc:sldMk cId="3365050315" sldId="411"/>
        </pc:sldMkLst>
        <pc:spChg chg="mod">
          <ac:chgData name="Balakrishnan K.D it21194894" userId="4e87b840-7506-4109-a6a0-ea734e07f980" providerId="ADAL" clId="{0A960DAF-1B1F-4E64-B143-B33338F946B2}" dt="2025-03-19T06:53:04.196" v="688"/>
          <ac:spMkLst>
            <pc:docMk/>
            <pc:sldMk cId="3365050315" sldId="411"/>
            <ac:spMk id="2" creationId="{4F151C84-923D-166F-9B9B-FE20D3709C8E}"/>
          </ac:spMkLst>
        </pc:spChg>
      </pc:sldChg>
      <pc:sldChg chg="modSp">
        <pc:chgData name="Balakrishnan K.D it21194894" userId="4e87b840-7506-4109-a6a0-ea734e07f980" providerId="ADAL" clId="{0A960DAF-1B1F-4E64-B143-B33338F946B2}" dt="2025-03-19T06:53:04.196" v="688"/>
        <pc:sldMkLst>
          <pc:docMk/>
          <pc:sldMk cId="3093065805" sldId="412"/>
        </pc:sldMkLst>
        <pc:spChg chg="mod">
          <ac:chgData name="Balakrishnan K.D it21194894" userId="4e87b840-7506-4109-a6a0-ea734e07f980" providerId="ADAL" clId="{0A960DAF-1B1F-4E64-B143-B33338F946B2}" dt="2025-03-19T06:53:04.196" v="688"/>
          <ac:spMkLst>
            <pc:docMk/>
            <pc:sldMk cId="3093065805" sldId="412"/>
            <ac:spMk id="2" creationId="{F56DE201-5722-042D-1F3E-10F48A176968}"/>
          </ac:spMkLst>
        </pc:spChg>
      </pc:sldChg>
      <pc:sldChg chg="modSp">
        <pc:chgData name="Balakrishnan K.D it21194894" userId="4e87b840-7506-4109-a6a0-ea734e07f980" providerId="ADAL" clId="{0A960DAF-1B1F-4E64-B143-B33338F946B2}" dt="2025-03-19T06:53:04.196" v="688"/>
        <pc:sldMkLst>
          <pc:docMk/>
          <pc:sldMk cId="1741675740" sldId="413"/>
        </pc:sldMkLst>
        <pc:spChg chg="mod">
          <ac:chgData name="Balakrishnan K.D it21194894" userId="4e87b840-7506-4109-a6a0-ea734e07f980" providerId="ADAL" clId="{0A960DAF-1B1F-4E64-B143-B33338F946B2}" dt="2025-03-19T06:53:04.196" v="688"/>
          <ac:spMkLst>
            <pc:docMk/>
            <pc:sldMk cId="1741675740" sldId="413"/>
            <ac:spMk id="2" creationId="{3EEBCDF9-4968-A7CE-8A30-E2E87EDEE693}"/>
          </ac:spMkLst>
        </pc:spChg>
      </pc:sldChg>
      <pc:sldChg chg="modSp">
        <pc:chgData name="Balakrishnan K.D it21194894" userId="4e87b840-7506-4109-a6a0-ea734e07f980" providerId="ADAL" clId="{0A960DAF-1B1F-4E64-B143-B33338F946B2}" dt="2025-03-19T06:53:04.196" v="688"/>
        <pc:sldMkLst>
          <pc:docMk/>
          <pc:sldMk cId="1210810295" sldId="414"/>
        </pc:sldMkLst>
        <pc:spChg chg="mod">
          <ac:chgData name="Balakrishnan K.D it21194894" userId="4e87b840-7506-4109-a6a0-ea734e07f980" providerId="ADAL" clId="{0A960DAF-1B1F-4E64-B143-B33338F946B2}" dt="2025-03-19T06:53:04.196" v="688"/>
          <ac:spMkLst>
            <pc:docMk/>
            <pc:sldMk cId="1210810295" sldId="414"/>
            <ac:spMk id="2" creationId="{D75AF965-7460-C187-1394-C4A30A0AE95E}"/>
          </ac:spMkLst>
        </pc:spChg>
      </pc:sldChg>
      <pc:sldChg chg="modSp">
        <pc:chgData name="Balakrishnan K.D it21194894" userId="4e87b840-7506-4109-a6a0-ea734e07f980" providerId="ADAL" clId="{0A960DAF-1B1F-4E64-B143-B33338F946B2}" dt="2025-03-19T06:53:04.196" v="688"/>
        <pc:sldMkLst>
          <pc:docMk/>
          <pc:sldMk cId="1300865874" sldId="415"/>
        </pc:sldMkLst>
        <pc:spChg chg="mod">
          <ac:chgData name="Balakrishnan K.D it21194894" userId="4e87b840-7506-4109-a6a0-ea734e07f980" providerId="ADAL" clId="{0A960DAF-1B1F-4E64-B143-B33338F946B2}" dt="2025-03-19T06:53:04.196" v="688"/>
          <ac:spMkLst>
            <pc:docMk/>
            <pc:sldMk cId="1300865874" sldId="415"/>
            <ac:spMk id="2" creationId="{EAC27084-6F6E-4768-647F-1AFDBA74DCFD}"/>
          </ac:spMkLst>
        </pc:spChg>
      </pc:sldChg>
      <pc:sldChg chg="modSp">
        <pc:chgData name="Balakrishnan K.D it21194894" userId="4e87b840-7506-4109-a6a0-ea734e07f980" providerId="ADAL" clId="{0A960DAF-1B1F-4E64-B143-B33338F946B2}" dt="2025-03-19T06:53:04.196" v="688"/>
        <pc:sldMkLst>
          <pc:docMk/>
          <pc:sldMk cId="744769913" sldId="416"/>
        </pc:sldMkLst>
        <pc:spChg chg="mod">
          <ac:chgData name="Balakrishnan K.D it21194894" userId="4e87b840-7506-4109-a6a0-ea734e07f980" providerId="ADAL" clId="{0A960DAF-1B1F-4E64-B143-B33338F946B2}" dt="2025-03-19T06:53:04.196" v="688"/>
          <ac:spMkLst>
            <pc:docMk/>
            <pc:sldMk cId="744769913" sldId="416"/>
            <ac:spMk id="2" creationId="{7D7801DB-37A6-74D2-9100-5F47D1D24E4A}"/>
          </ac:spMkLst>
        </pc:spChg>
      </pc:sldChg>
      <pc:sldChg chg="modSp">
        <pc:chgData name="Balakrishnan K.D it21194894" userId="4e87b840-7506-4109-a6a0-ea734e07f980" providerId="ADAL" clId="{0A960DAF-1B1F-4E64-B143-B33338F946B2}" dt="2025-03-19T06:53:04.196" v="688"/>
        <pc:sldMkLst>
          <pc:docMk/>
          <pc:sldMk cId="1138770921" sldId="417"/>
        </pc:sldMkLst>
        <pc:spChg chg="mod">
          <ac:chgData name="Balakrishnan K.D it21194894" userId="4e87b840-7506-4109-a6a0-ea734e07f980" providerId="ADAL" clId="{0A960DAF-1B1F-4E64-B143-B33338F946B2}" dt="2025-03-19T06:53:04.196" v="688"/>
          <ac:spMkLst>
            <pc:docMk/>
            <pc:sldMk cId="1138770921" sldId="417"/>
            <ac:spMk id="2" creationId="{65E0EBDB-932E-D1A3-4DA1-8A61FF8057FC}"/>
          </ac:spMkLst>
        </pc:spChg>
      </pc:sldChg>
      <pc:sldChg chg="modSp">
        <pc:chgData name="Balakrishnan K.D it21194894" userId="4e87b840-7506-4109-a6a0-ea734e07f980" providerId="ADAL" clId="{0A960DAF-1B1F-4E64-B143-B33338F946B2}" dt="2025-03-19T06:53:04.196" v="688"/>
        <pc:sldMkLst>
          <pc:docMk/>
          <pc:sldMk cId="2181347180" sldId="418"/>
        </pc:sldMkLst>
        <pc:spChg chg="mod">
          <ac:chgData name="Balakrishnan K.D it21194894" userId="4e87b840-7506-4109-a6a0-ea734e07f980" providerId="ADAL" clId="{0A960DAF-1B1F-4E64-B143-B33338F946B2}" dt="2025-03-19T06:53:04.196" v="688"/>
          <ac:spMkLst>
            <pc:docMk/>
            <pc:sldMk cId="2181347180" sldId="418"/>
            <ac:spMk id="2" creationId="{0792314B-3F7A-698A-A8B0-99C86981C01A}"/>
          </ac:spMkLst>
        </pc:spChg>
      </pc:sldChg>
      <pc:sldChg chg="modSp">
        <pc:chgData name="Balakrishnan K.D it21194894" userId="4e87b840-7506-4109-a6a0-ea734e07f980" providerId="ADAL" clId="{0A960DAF-1B1F-4E64-B143-B33338F946B2}" dt="2025-03-19T06:53:04.196" v="688"/>
        <pc:sldMkLst>
          <pc:docMk/>
          <pc:sldMk cId="2154734442" sldId="419"/>
        </pc:sldMkLst>
        <pc:spChg chg="mod">
          <ac:chgData name="Balakrishnan K.D it21194894" userId="4e87b840-7506-4109-a6a0-ea734e07f980" providerId="ADAL" clId="{0A960DAF-1B1F-4E64-B143-B33338F946B2}" dt="2025-03-19T06:53:04.196" v="688"/>
          <ac:spMkLst>
            <pc:docMk/>
            <pc:sldMk cId="2154734442" sldId="419"/>
            <ac:spMk id="2" creationId="{08329910-EF65-5DC7-C75F-2C69CFCD11EC}"/>
          </ac:spMkLst>
        </pc:spChg>
      </pc:sldChg>
      <pc:sldChg chg="modSp">
        <pc:chgData name="Balakrishnan K.D it21194894" userId="4e87b840-7506-4109-a6a0-ea734e07f980" providerId="ADAL" clId="{0A960DAF-1B1F-4E64-B143-B33338F946B2}" dt="2025-03-19T06:53:04.196" v="688"/>
        <pc:sldMkLst>
          <pc:docMk/>
          <pc:sldMk cId="646380919" sldId="420"/>
        </pc:sldMkLst>
        <pc:spChg chg="mod">
          <ac:chgData name="Balakrishnan K.D it21194894" userId="4e87b840-7506-4109-a6a0-ea734e07f980" providerId="ADAL" clId="{0A960DAF-1B1F-4E64-B143-B33338F946B2}" dt="2025-03-19T06:53:04.196" v="688"/>
          <ac:spMkLst>
            <pc:docMk/>
            <pc:sldMk cId="646380919" sldId="420"/>
            <ac:spMk id="2" creationId="{4063DBE0-F63B-C831-504E-288A0693D4C1}"/>
          </ac:spMkLst>
        </pc:spChg>
      </pc:sldChg>
      <pc:sldChg chg="modSp">
        <pc:chgData name="Balakrishnan K.D it21194894" userId="4e87b840-7506-4109-a6a0-ea734e07f980" providerId="ADAL" clId="{0A960DAF-1B1F-4E64-B143-B33338F946B2}" dt="2025-03-19T06:53:04.196" v="688"/>
        <pc:sldMkLst>
          <pc:docMk/>
          <pc:sldMk cId="445523362" sldId="421"/>
        </pc:sldMkLst>
        <pc:spChg chg="mod">
          <ac:chgData name="Balakrishnan K.D it21194894" userId="4e87b840-7506-4109-a6a0-ea734e07f980" providerId="ADAL" clId="{0A960DAF-1B1F-4E64-B143-B33338F946B2}" dt="2025-03-19T06:53:04.196" v="688"/>
          <ac:spMkLst>
            <pc:docMk/>
            <pc:sldMk cId="445523362" sldId="421"/>
            <ac:spMk id="2" creationId="{73D671FA-C5B1-0AA1-7817-E04CAB82C31A}"/>
          </ac:spMkLst>
        </pc:spChg>
      </pc:sldChg>
      <pc:sldChg chg="modSp">
        <pc:chgData name="Balakrishnan K.D it21194894" userId="4e87b840-7506-4109-a6a0-ea734e07f980" providerId="ADAL" clId="{0A960DAF-1B1F-4E64-B143-B33338F946B2}" dt="2025-03-19T06:53:04.196" v="688"/>
        <pc:sldMkLst>
          <pc:docMk/>
          <pc:sldMk cId="1592484441" sldId="422"/>
        </pc:sldMkLst>
        <pc:spChg chg="mod">
          <ac:chgData name="Balakrishnan K.D it21194894" userId="4e87b840-7506-4109-a6a0-ea734e07f980" providerId="ADAL" clId="{0A960DAF-1B1F-4E64-B143-B33338F946B2}" dt="2025-03-19T06:53:04.196" v="688"/>
          <ac:spMkLst>
            <pc:docMk/>
            <pc:sldMk cId="1592484441" sldId="422"/>
            <ac:spMk id="2" creationId="{211378FE-8E19-2B94-3E18-D1F23F40FD08}"/>
          </ac:spMkLst>
        </pc:spChg>
      </pc:sldChg>
      <pc:sldChg chg="modSp">
        <pc:chgData name="Balakrishnan K.D it21194894" userId="4e87b840-7506-4109-a6a0-ea734e07f980" providerId="ADAL" clId="{0A960DAF-1B1F-4E64-B143-B33338F946B2}" dt="2025-03-19T06:53:04.196" v="688"/>
        <pc:sldMkLst>
          <pc:docMk/>
          <pc:sldMk cId="3608284350" sldId="423"/>
        </pc:sldMkLst>
        <pc:spChg chg="mod">
          <ac:chgData name="Balakrishnan K.D it21194894" userId="4e87b840-7506-4109-a6a0-ea734e07f980" providerId="ADAL" clId="{0A960DAF-1B1F-4E64-B143-B33338F946B2}" dt="2025-03-19T06:53:04.196" v="688"/>
          <ac:spMkLst>
            <pc:docMk/>
            <pc:sldMk cId="3608284350" sldId="423"/>
            <ac:spMk id="2" creationId="{E3047EFA-F510-B714-62F4-91C50DB250DB}"/>
          </ac:spMkLst>
        </pc:spChg>
      </pc:sldChg>
      <pc:sldChg chg="modSp">
        <pc:chgData name="Balakrishnan K.D it21194894" userId="4e87b840-7506-4109-a6a0-ea734e07f980" providerId="ADAL" clId="{0A960DAF-1B1F-4E64-B143-B33338F946B2}" dt="2025-03-19T06:53:04.196" v="688"/>
        <pc:sldMkLst>
          <pc:docMk/>
          <pc:sldMk cId="2508213170" sldId="424"/>
        </pc:sldMkLst>
        <pc:spChg chg="mod">
          <ac:chgData name="Balakrishnan K.D it21194894" userId="4e87b840-7506-4109-a6a0-ea734e07f980" providerId="ADAL" clId="{0A960DAF-1B1F-4E64-B143-B33338F946B2}" dt="2025-03-19T06:53:04.196" v="688"/>
          <ac:spMkLst>
            <pc:docMk/>
            <pc:sldMk cId="2508213170" sldId="424"/>
            <ac:spMk id="2" creationId="{31299AD2-7261-94DA-79EB-8AF356353553}"/>
          </ac:spMkLst>
        </pc:spChg>
      </pc:sldChg>
      <pc:sldChg chg="modSp">
        <pc:chgData name="Balakrishnan K.D it21194894" userId="4e87b840-7506-4109-a6a0-ea734e07f980" providerId="ADAL" clId="{0A960DAF-1B1F-4E64-B143-B33338F946B2}" dt="2025-03-19T06:53:04.196" v="688"/>
        <pc:sldMkLst>
          <pc:docMk/>
          <pc:sldMk cId="1381184048" sldId="425"/>
        </pc:sldMkLst>
        <pc:spChg chg="mod">
          <ac:chgData name="Balakrishnan K.D it21194894" userId="4e87b840-7506-4109-a6a0-ea734e07f980" providerId="ADAL" clId="{0A960DAF-1B1F-4E64-B143-B33338F946B2}" dt="2025-03-19T06:53:04.196" v="688"/>
          <ac:spMkLst>
            <pc:docMk/>
            <pc:sldMk cId="1381184048" sldId="425"/>
            <ac:spMk id="2" creationId="{566D4039-F247-2D94-09D3-33422F67BB72}"/>
          </ac:spMkLst>
        </pc:spChg>
      </pc:sldChg>
      <pc:sldChg chg="modSp">
        <pc:chgData name="Balakrishnan K.D it21194894" userId="4e87b840-7506-4109-a6a0-ea734e07f980" providerId="ADAL" clId="{0A960DAF-1B1F-4E64-B143-B33338F946B2}" dt="2025-03-19T06:53:04.196" v="688"/>
        <pc:sldMkLst>
          <pc:docMk/>
          <pc:sldMk cId="1163421107" sldId="426"/>
        </pc:sldMkLst>
        <pc:spChg chg="mod">
          <ac:chgData name="Balakrishnan K.D it21194894" userId="4e87b840-7506-4109-a6a0-ea734e07f980" providerId="ADAL" clId="{0A960DAF-1B1F-4E64-B143-B33338F946B2}" dt="2025-03-19T06:53:04.196" v="688"/>
          <ac:spMkLst>
            <pc:docMk/>
            <pc:sldMk cId="1163421107" sldId="426"/>
            <ac:spMk id="2" creationId="{99061A4F-23F7-AFEF-A946-D7E034906B18}"/>
          </ac:spMkLst>
        </pc:spChg>
      </pc:sldChg>
      <pc:sldChg chg="modSp">
        <pc:chgData name="Balakrishnan K.D it21194894" userId="4e87b840-7506-4109-a6a0-ea734e07f980" providerId="ADAL" clId="{0A960DAF-1B1F-4E64-B143-B33338F946B2}" dt="2025-03-19T06:53:04.196" v="688"/>
        <pc:sldMkLst>
          <pc:docMk/>
          <pc:sldMk cId="4272733646" sldId="427"/>
        </pc:sldMkLst>
        <pc:spChg chg="mod">
          <ac:chgData name="Balakrishnan K.D it21194894" userId="4e87b840-7506-4109-a6a0-ea734e07f980" providerId="ADAL" clId="{0A960DAF-1B1F-4E64-B143-B33338F946B2}" dt="2025-03-19T06:53:04.196" v="688"/>
          <ac:spMkLst>
            <pc:docMk/>
            <pc:sldMk cId="4272733646" sldId="427"/>
            <ac:spMk id="2" creationId="{FD898773-55E6-BA25-09C0-E7CF6B3D615F}"/>
          </ac:spMkLst>
        </pc:spChg>
      </pc:sldChg>
      <pc:sldChg chg="modSp">
        <pc:chgData name="Balakrishnan K.D it21194894" userId="4e87b840-7506-4109-a6a0-ea734e07f980" providerId="ADAL" clId="{0A960DAF-1B1F-4E64-B143-B33338F946B2}" dt="2025-03-19T06:53:04.196" v="688"/>
        <pc:sldMkLst>
          <pc:docMk/>
          <pc:sldMk cId="1983508789" sldId="428"/>
        </pc:sldMkLst>
        <pc:spChg chg="mod">
          <ac:chgData name="Balakrishnan K.D it21194894" userId="4e87b840-7506-4109-a6a0-ea734e07f980" providerId="ADAL" clId="{0A960DAF-1B1F-4E64-B143-B33338F946B2}" dt="2025-03-19T06:53:04.196" v="688"/>
          <ac:spMkLst>
            <pc:docMk/>
            <pc:sldMk cId="1983508789" sldId="428"/>
            <ac:spMk id="2" creationId="{7D9FD9E3-4BE5-4423-C869-E81F8642F480}"/>
          </ac:spMkLst>
        </pc:spChg>
      </pc:sldChg>
      <pc:sldChg chg="modSp">
        <pc:chgData name="Balakrishnan K.D it21194894" userId="4e87b840-7506-4109-a6a0-ea734e07f980" providerId="ADAL" clId="{0A960DAF-1B1F-4E64-B143-B33338F946B2}" dt="2025-03-19T06:53:04.196" v="688"/>
        <pc:sldMkLst>
          <pc:docMk/>
          <pc:sldMk cId="463815766" sldId="430"/>
        </pc:sldMkLst>
        <pc:spChg chg="mod">
          <ac:chgData name="Balakrishnan K.D it21194894" userId="4e87b840-7506-4109-a6a0-ea734e07f980" providerId="ADAL" clId="{0A960DAF-1B1F-4E64-B143-B33338F946B2}" dt="2025-03-19T06:53:04.196" v="688"/>
          <ac:spMkLst>
            <pc:docMk/>
            <pc:sldMk cId="463815766" sldId="430"/>
            <ac:spMk id="2" creationId="{0382935D-014E-7B27-D6E1-B403FD1091C0}"/>
          </ac:spMkLst>
        </pc:spChg>
      </pc:sldChg>
      <pc:sldChg chg="modSp">
        <pc:chgData name="Balakrishnan K.D it21194894" userId="4e87b840-7506-4109-a6a0-ea734e07f980" providerId="ADAL" clId="{0A960DAF-1B1F-4E64-B143-B33338F946B2}" dt="2025-03-19T06:53:04.196" v="688"/>
        <pc:sldMkLst>
          <pc:docMk/>
          <pc:sldMk cId="799000998" sldId="431"/>
        </pc:sldMkLst>
        <pc:spChg chg="mod">
          <ac:chgData name="Balakrishnan K.D it21194894" userId="4e87b840-7506-4109-a6a0-ea734e07f980" providerId="ADAL" clId="{0A960DAF-1B1F-4E64-B143-B33338F946B2}" dt="2025-03-19T06:53:04.196" v="688"/>
          <ac:spMkLst>
            <pc:docMk/>
            <pc:sldMk cId="799000998" sldId="431"/>
            <ac:spMk id="2" creationId="{786B420E-2E92-8F2A-049B-C78525100808}"/>
          </ac:spMkLst>
        </pc:spChg>
      </pc:sldChg>
      <pc:sldChg chg="modSp">
        <pc:chgData name="Balakrishnan K.D it21194894" userId="4e87b840-7506-4109-a6a0-ea734e07f980" providerId="ADAL" clId="{0A960DAF-1B1F-4E64-B143-B33338F946B2}" dt="2025-03-19T06:53:04.196" v="688"/>
        <pc:sldMkLst>
          <pc:docMk/>
          <pc:sldMk cId="273022075" sldId="432"/>
        </pc:sldMkLst>
        <pc:spChg chg="mod">
          <ac:chgData name="Balakrishnan K.D it21194894" userId="4e87b840-7506-4109-a6a0-ea734e07f980" providerId="ADAL" clId="{0A960DAF-1B1F-4E64-B143-B33338F946B2}" dt="2025-03-19T06:53:04.196" v="688"/>
          <ac:spMkLst>
            <pc:docMk/>
            <pc:sldMk cId="273022075" sldId="432"/>
            <ac:spMk id="2" creationId="{C20D89B0-6AF6-F575-2B67-2230B11642C0}"/>
          </ac:spMkLst>
        </pc:spChg>
      </pc:sldChg>
      <pc:sldChg chg="modSp">
        <pc:chgData name="Balakrishnan K.D it21194894" userId="4e87b840-7506-4109-a6a0-ea734e07f980" providerId="ADAL" clId="{0A960DAF-1B1F-4E64-B143-B33338F946B2}" dt="2025-03-19T06:53:04.196" v="688"/>
        <pc:sldMkLst>
          <pc:docMk/>
          <pc:sldMk cId="210108887" sldId="433"/>
        </pc:sldMkLst>
        <pc:spChg chg="mod">
          <ac:chgData name="Balakrishnan K.D it21194894" userId="4e87b840-7506-4109-a6a0-ea734e07f980" providerId="ADAL" clId="{0A960DAF-1B1F-4E64-B143-B33338F946B2}" dt="2025-03-19T06:53:04.196" v="688"/>
          <ac:spMkLst>
            <pc:docMk/>
            <pc:sldMk cId="210108887" sldId="433"/>
            <ac:spMk id="2" creationId="{8FCD45A0-5E7C-F7A6-18E6-B732F702A61A}"/>
          </ac:spMkLst>
        </pc:spChg>
      </pc:sldChg>
      <pc:sldChg chg="modSp">
        <pc:chgData name="Balakrishnan K.D it21194894" userId="4e87b840-7506-4109-a6a0-ea734e07f980" providerId="ADAL" clId="{0A960DAF-1B1F-4E64-B143-B33338F946B2}" dt="2025-03-19T06:53:04.196" v="688"/>
        <pc:sldMkLst>
          <pc:docMk/>
          <pc:sldMk cId="1298863078" sldId="434"/>
        </pc:sldMkLst>
        <pc:spChg chg="mod">
          <ac:chgData name="Balakrishnan K.D it21194894" userId="4e87b840-7506-4109-a6a0-ea734e07f980" providerId="ADAL" clId="{0A960DAF-1B1F-4E64-B143-B33338F946B2}" dt="2025-03-19T06:53:04.196" v="688"/>
          <ac:spMkLst>
            <pc:docMk/>
            <pc:sldMk cId="1298863078" sldId="434"/>
            <ac:spMk id="2" creationId="{66AD3246-1391-643E-35BA-08901D3CDC3B}"/>
          </ac:spMkLst>
        </pc:spChg>
      </pc:sldChg>
      <pc:sldChg chg="modSp">
        <pc:chgData name="Balakrishnan K.D it21194894" userId="4e87b840-7506-4109-a6a0-ea734e07f980" providerId="ADAL" clId="{0A960DAF-1B1F-4E64-B143-B33338F946B2}" dt="2025-03-19T06:53:04.196" v="688"/>
        <pc:sldMkLst>
          <pc:docMk/>
          <pc:sldMk cId="1499990041" sldId="435"/>
        </pc:sldMkLst>
        <pc:spChg chg="mod">
          <ac:chgData name="Balakrishnan K.D it21194894" userId="4e87b840-7506-4109-a6a0-ea734e07f980" providerId="ADAL" clId="{0A960DAF-1B1F-4E64-B143-B33338F946B2}" dt="2025-03-19T06:53:04.196" v="688"/>
          <ac:spMkLst>
            <pc:docMk/>
            <pc:sldMk cId="1499990041" sldId="435"/>
            <ac:spMk id="2" creationId="{1097A2B9-909A-5E45-C030-DF41686BC6FB}"/>
          </ac:spMkLst>
        </pc:spChg>
      </pc:sldChg>
      <pc:sldChg chg="modSp">
        <pc:chgData name="Balakrishnan K.D it21194894" userId="4e87b840-7506-4109-a6a0-ea734e07f980" providerId="ADAL" clId="{0A960DAF-1B1F-4E64-B143-B33338F946B2}" dt="2025-03-19T06:53:04.196" v="688"/>
        <pc:sldMkLst>
          <pc:docMk/>
          <pc:sldMk cId="1703825163" sldId="436"/>
        </pc:sldMkLst>
        <pc:spChg chg="mod">
          <ac:chgData name="Balakrishnan K.D it21194894" userId="4e87b840-7506-4109-a6a0-ea734e07f980" providerId="ADAL" clId="{0A960DAF-1B1F-4E64-B143-B33338F946B2}" dt="2025-03-19T06:53:04.196" v="688"/>
          <ac:spMkLst>
            <pc:docMk/>
            <pc:sldMk cId="1703825163" sldId="436"/>
            <ac:spMk id="2" creationId="{49FCAEEC-52D1-B2E7-7A11-D7FD73613D71}"/>
          </ac:spMkLst>
        </pc:spChg>
      </pc:sldChg>
      <pc:sldChg chg="modSp">
        <pc:chgData name="Balakrishnan K.D it21194894" userId="4e87b840-7506-4109-a6a0-ea734e07f980" providerId="ADAL" clId="{0A960DAF-1B1F-4E64-B143-B33338F946B2}" dt="2025-03-19T06:53:04.196" v="688"/>
        <pc:sldMkLst>
          <pc:docMk/>
          <pc:sldMk cId="1093773824" sldId="437"/>
        </pc:sldMkLst>
        <pc:spChg chg="mod">
          <ac:chgData name="Balakrishnan K.D it21194894" userId="4e87b840-7506-4109-a6a0-ea734e07f980" providerId="ADAL" clId="{0A960DAF-1B1F-4E64-B143-B33338F946B2}" dt="2025-03-19T06:53:04.196" v="688"/>
          <ac:spMkLst>
            <pc:docMk/>
            <pc:sldMk cId="1093773824" sldId="437"/>
            <ac:spMk id="2" creationId="{646A6657-792D-8B1E-C407-74DF79760CC4}"/>
          </ac:spMkLst>
        </pc:spChg>
      </pc:sldChg>
      <pc:sldChg chg="modSp">
        <pc:chgData name="Balakrishnan K.D it21194894" userId="4e87b840-7506-4109-a6a0-ea734e07f980" providerId="ADAL" clId="{0A960DAF-1B1F-4E64-B143-B33338F946B2}" dt="2025-03-19T06:53:04.196" v="688"/>
        <pc:sldMkLst>
          <pc:docMk/>
          <pc:sldMk cId="2034996480" sldId="438"/>
        </pc:sldMkLst>
        <pc:spChg chg="mod">
          <ac:chgData name="Balakrishnan K.D it21194894" userId="4e87b840-7506-4109-a6a0-ea734e07f980" providerId="ADAL" clId="{0A960DAF-1B1F-4E64-B143-B33338F946B2}" dt="2025-03-19T06:53:04.196" v="688"/>
          <ac:spMkLst>
            <pc:docMk/>
            <pc:sldMk cId="2034996480" sldId="438"/>
            <ac:spMk id="2" creationId="{4869AAB2-67EA-9D7C-AE59-071879F81ABA}"/>
          </ac:spMkLst>
        </pc:spChg>
      </pc:sldChg>
      <pc:sldChg chg="modSp">
        <pc:chgData name="Balakrishnan K.D it21194894" userId="4e87b840-7506-4109-a6a0-ea734e07f980" providerId="ADAL" clId="{0A960DAF-1B1F-4E64-B143-B33338F946B2}" dt="2025-03-19T06:53:04.196" v="688"/>
        <pc:sldMkLst>
          <pc:docMk/>
          <pc:sldMk cId="203237932" sldId="439"/>
        </pc:sldMkLst>
        <pc:spChg chg="mod">
          <ac:chgData name="Balakrishnan K.D it21194894" userId="4e87b840-7506-4109-a6a0-ea734e07f980" providerId="ADAL" clId="{0A960DAF-1B1F-4E64-B143-B33338F946B2}" dt="2025-03-19T06:53:04.196" v="688"/>
          <ac:spMkLst>
            <pc:docMk/>
            <pc:sldMk cId="203237932" sldId="439"/>
            <ac:spMk id="2" creationId="{76F8BFBD-1F77-C57D-25F0-3A7888AC8FFB}"/>
          </ac:spMkLst>
        </pc:spChg>
      </pc:sldChg>
      <pc:sldChg chg="modSp">
        <pc:chgData name="Balakrishnan K.D it21194894" userId="4e87b840-7506-4109-a6a0-ea734e07f980" providerId="ADAL" clId="{0A960DAF-1B1F-4E64-B143-B33338F946B2}" dt="2025-03-19T06:53:04.196" v="688"/>
        <pc:sldMkLst>
          <pc:docMk/>
          <pc:sldMk cId="1799737539" sldId="440"/>
        </pc:sldMkLst>
        <pc:spChg chg="mod">
          <ac:chgData name="Balakrishnan K.D it21194894" userId="4e87b840-7506-4109-a6a0-ea734e07f980" providerId="ADAL" clId="{0A960DAF-1B1F-4E64-B143-B33338F946B2}" dt="2025-03-19T06:53:04.196" v="688"/>
          <ac:spMkLst>
            <pc:docMk/>
            <pc:sldMk cId="1799737539" sldId="440"/>
            <ac:spMk id="2" creationId="{33CF7CF5-A463-DB12-C2C6-0933312BAB39}"/>
          </ac:spMkLst>
        </pc:spChg>
      </pc:sldChg>
      <pc:sldChg chg="modSp">
        <pc:chgData name="Balakrishnan K.D it21194894" userId="4e87b840-7506-4109-a6a0-ea734e07f980" providerId="ADAL" clId="{0A960DAF-1B1F-4E64-B143-B33338F946B2}" dt="2025-03-19T06:53:04.196" v="688"/>
        <pc:sldMkLst>
          <pc:docMk/>
          <pc:sldMk cId="2160340747" sldId="441"/>
        </pc:sldMkLst>
        <pc:spChg chg="mod">
          <ac:chgData name="Balakrishnan K.D it21194894" userId="4e87b840-7506-4109-a6a0-ea734e07f980" providerId="ADAL" clId="{0A960DAF-1B1F-4E64-B143-B33338F946B2}" dt="2025-03-19T06:53:04.196" v="688"/>
          <ac:spMkLst>
            <pc:docMk/>
            <pc:sldMk cId="2160340747" sldId="441"/>
            <ac:spMk id="2" creationId="{91E78188-0D21-21D2-4458-7E7B033450FD}"/>
          </ac:spMkLst>
        </pc:spChg>
      </pc:sldChg>
      <pc:sldChg chg="modSp">
        <pc:chgData name="Balakrishnan K.D it21194894" userId="4e87b840-7506-4109-a6a0-ea734e07f980" providerId="ADAL" clId="{0A960DAF-1B1F-4E64-B143-B33338F946B2}" dt="2025-03-19T06:53:04.196" v="688"/>
        <pc:sldMkLst>
          <pc:docMk/>
          <pc:sldMk cId="658004802" sldId="442"/>
        </pc:sldMkLst>
        <pc:spChg chg="mod">
          <ac:chgData name="Balakrishnan K.D it21194894" userId="4e87b840-7506-4109-a6a0-ea734e07f980" providerId="ADAL" clId="{0A960DAF-1B1F-4E64-B143-B33338F946B2}" dt="2025-03-19T06:53:04.196" v="688"/>
          <ac:spMkLst>
            <pc:docMk/>
            <pc:sldMk cId="658004802" sldId="442"/>
            <ac:spMk id="2" creationId="{C6A543F4-118C-247D-D934-492E2E6338CA}"/>
          </ac:spMkLst>
        </pc:spChg>
      </pc:sldChg>
      <pc:sldChg chg="modSp">
        <pc:chgData name="Balakrishnan K.D it21194894" userId="4e87b840-7506-4109-a6a0-ea734e07f980" providerId="ADAL" clId="{0A960DAF-1B1F-4E64-B143-B33338F946B2}" dt="2025-03-19T06:53:04.196" v="688"/>
        <pc:sldMkLst>
          <pc:docMk/>
          <pc:sldMk cId="3075593074" sldId="443"/>
        </pc:sldMkLst>
        <pc:spChg chg="mod">
          <ac:chgData name="Balakrishnan K.D it21194894" userId="4e87b840-7506-4109-a6a0-ea734e07f980" providerId="ADAL" clId="{0A960DAF-1B1F-4E64-B143-B33338F946B2}" dt="2025-03-19T06:53:04.196" v="688"/>
          <ac:spMkLst>
            <pc:docMk/>
            <pc:sldMk cId="3075593074" sldId="443"/>
            <ac:spMk id="2" creationId="{87C20C21-1AC9-DF31-8F0E-4D53C41003AF}"/>
          </ac:spMkLst>
        </pc:spChg>
      </pc:sldChg>
      <pc:sldChg chg="modSp">
        <pc:chgData name="Balakrishnan K.D it21194894" userId="4e87b840-7506-4109-a6a0-ea734e07f980" providerId="ADAL" clId="{0A960DAF-1B1F-4E64-B143-B33338F946B2}" dt="2025-03-19T06:53:04.196" v="688"/>
        <pc:sldMkLst>
          <pc:docMk/>
          <pc:sldMk cId="3159544513" sldId="444"/>
        </pc:sldMkLst>
        <pc:spChg chg="mod">
          <ac:chgData name="Balakrishnan K.D it21194894" userId="4e87b840-7506-4109-a6a0-ea734e07f980" providerId="ADAL" clId="{0A960DAF-1B1F-4E64-B143-B33338F946B2}" dt="2025-03-19T06:53:04.196" v="688"/>
          <ac:spMkLst>
            <pc:docMk/>
            <pc:sldMk cId="3159544513" sldId="444"/>
            <ac:spMk id="2" creationId="{00200FCC-2BFD-B871-28AC-73915B41D13C}"/>
          </ac:spMkLst>
        </pc:spChg>
      </pc:sldChg>
      <pc:sldChg chg="modSp">
        <pc:chgData name="Balakrishnan K.D it21194894" userId="4e87b840-7506-4109-a6a0-ea734e07f980" providerId="ADAL" clId="{0A960DAF-1B1F-4E64-B143-B33338F946B2}" dt="2025-03-19T06:53:04.196" v="688"/>
        <pc:sldMkLst>
          <pc:docMk/>
          <pc:sldMk cId="3274640771" sldId="445"/>
        </pc:sldMkLst>
        <pc:spChg chg="mod">
          <ac:chgData name="Balakrishnan K.D it21194894" userId="4e87b840-7506-4109-a6a0-ea734e07f980" providerId="ADAL" clId="{0A960DAF-1B1F-4E64-B143-B33338F946B2}" dt="2025-03-19T06:53:04.196" v="688"/>
          <ac:spMkLst>
            <pc:docMk/>
            <pc:sldMk cId="3274640771" sldId="445"/>
            <ac:spMk id="2" creationId="{B1D2DDC0-D404-C2CD-8397-95A5F5C3967B}"/>
          </ac:spMkLst>
        </pc:spChg>
      </pc:sldChg>
      <pc:sldChg chg="modSp">
        <pc:chgData name="Balakrishnan K.D it21194894" userId="4e87b840-7506-4109-a6a0-ea734e07f980" providerId="ADAL" clId="{0A960DAF-1B1F-4E64-B143-B33338F946B2}" dt="2025-03-19T06:53:04.196" v="688"/>
        <pc:sldMkLst>
          <pc:docMk/>
          <pc:sldMk cId="1858570607" sldId="446"/>
        </pc:sldMkLst>
        <pc:spChg chg="mod">
          <ac:chgData name="Balakrishnan K.D it21194894" userId="4e87b840-7506-4109-a6a0-ea734e07f980" providerId="ADAL" clId="{0A960DAF-1B1F-4E64-B143-B33338F946B2}" dt="2025-03-19T06:53:04.196" v="688"/>
          <ac:spMkLst>
            <pc:docMk/>
            <pc:sldMk cId="1858570607" sldId="446"/>
            <ac:spMk id="2" creationId="{3DDEE998-5F0D-2B98-C898-88E561C946D9}"/>
          </ac:spMkLst>
        </pc:spChg>
      </pc:sldChg>
      <pc:sldChg chg="modSp">
        <pc:chgData name="Balakrishnan K.D it21194894" userId="4e87b840-7506-4109-a6a0-ea734e07f980" providerId="ADAL" clId="{0A960DAF-1B1F-4E64-B143-B33338F946B2}" dt="2025-03-19T06:53:04.196" v="688"/>
        <pc:sldMkLst>
          <pc:docMk/>
          <pc:sldMk cId="917998254" sldId="447"/>
        </pc:sldMkLst>
        <pc:spChg chg="mod">
          <ac:chgData name="Balakrishnan K.D it21194894" userId="4e87b840-7506-4109-a6a0-ea734e07f980" providerId="ADAL" clId="{0A960DAF-1B1F-4E64-B143-B33338F946B2}" dt="2025-03-19T06:53:04.196" v="688"/>
          <ac:spMkLst>
            <pc:docMk/>
            <pc:sldMk cId="917998254" sldId="447"/>
            <ac:spMk id="2" creationId="{BF9F6107-E4A6-C144-1239-6F9E9F9A8332}"/>
          </ac:spMkLst>
        </pc:spChg>
      </pc:sldChg>
      <pc:sldChg chg="modSp">
        <pc:chgData name="Balakrishnan K.D it21194894" userId="4e87b840-7506-4109-a6a0-ea734e07f980" providerId="ADAL" clId="{0A960DAF-1B1F-4E64-B143-B33338F946B2}" dt="2025-03-19T06:53:04.196" v="688"/>
        <pc:sldMkLst>
          <pc:docMk/>
          <pc:sldMk cId="153573834" sldId="448"/>
        </pc:sldMkLst>
        <pc:spChg chg="mod">
          <ac:chgData name="Balakrishnan K.D it21194894" userId="4e87b840-7506-4109-a6a0-ea734e07f980" providerId="ADAL" clId="{0A960DAF-1B1F-4E64-B143-B33338F946B2}" dt="2025-03-19T06:53:04.196" v="688"/>
          <ac:spMkLst>
            <pc:docMk/>
            <pc:sldMk cId="153573834" sldId="448"/>
            <ac:spMk id="2" creationId="{8EF7BAAD-8FD0-9315-486C-C6F737E6198F}"/>
          </ac:spMkLst>
        </pc:spChg>
      </pc:sldChg>
      <pc:sldChg chg="modSp">
        <pc:chgData name="Balakrishnan K.D it21194894" userId="4e87b840-7506-4109-a6a0-ea734e07f980" providerId="ADAL" clId="{0A960DAF-1B1F-4E64-B143-B33338F946B2}" dt="2025-03-19T06:53:04.196" v="688"/>
        <pc:sldMkLst>
          <pc:docMk/>
          <pc:sldMk cId="3673338575" sldId="449"/>
        </pc:sldMkLst>
        <pc:spChg chg="mod">
          <ac:chgData name="Balakrishnan K.D it21194894" userId="4e87b840-7506-4109-a6a0-ea734e07f980" providerId="ADAL" clId="{0A960DAF-1B1F-4E64-B143-B33338F946B2}" dt="2025-03-19T06:53:04.196" v="688"/>
          <ac:spMkLst>
            <pc:docMk/>
            <pc:sldMk cId="3673338575" sldId="449"/>
            <ac:spMk id="2" creationId="{944876B3-F563-31BD-E7F1-BA3294CABCE4}"/>
          </ac:spMkLst>
        </pc:spChg>
      </pc:sldChg>
      <pc:sldChg chg="modSp">
        <pc:chgData name="Balakrishnan K.D it21194894" userId="4e87b840-7506-4109-a6a0-ea734e07f980" providerId="ADAL" clId="{0A960DAF-1B1F-4E64-B143-B33338F946B2}" dt="2025-03-19T06:53:04.196" v="688"/>
        <pc:sldMkLst>
          <pc:docMk/>
          <pc:sldMk cId="2374265133" sldId="450"/>
        </pc:sldMkLst>
        <pc:spChg chg="mod">
          <ac:chgData name="Balakrishnan K.D it21194894" userId="4e87b840-7506-4109-a6a0-ea734e07f980" providerId="ADAL" clId="{0A960DAF-1B1F-4E64-B143-B33338F946B2}" dt="2025-03-19T06:53:04.196" v="688"/>
          <ac:spMkLst>
            <pc:docMk/>
            <pc:sldMk cId="2374265133" sldId="450"/>
            <ac:spMk id="2" creationId="{D56606C4-F7C2-AC60-A07F-0D4A603D2DD3}"/>
          </ac:spMkLst>
        </pc:spChg>
      </pc:sldChg>
      <pc:sldChg chg="modSp">
        <pc:chgData name="Balakrishnan K.D it21194894" userId="4e87b840-7506-4109-a6a0-ea734e07f980" providerId="ADAL" clId="{0A960DAF-1B1F-4E64-B143-B33338F946B2}" dt="2025-03-19T06:53:04.196" v="688"/>
        <pc:sldMkLst>
          <pc:docMk/>
          <pc:sldMk cId="1156308249" sldId="451"/>
        </pc:sldMkLst>
        <pc:spChg chg="mod">
          <ac:chgData name="Balakrishnan K.D it21194894" userId="4e87b840-7506-4109-a6a0-ea734e07f980" providerId="ADAL" clId="{0A960DAF-1B1F-4E64-B143-B33338F946B2}" dt="2025-03-19T06:53:04.196" v="688"/>
          <ac:spMkLst>
            <pc:docMk/>
            <pc:sldMk cId="1156308249" sldId="451"/>
            <ac:spMk id="2" creationId="{A088231A-BAE9-345B-F854-B5AF00EAF5BA}"/>
          </ac:spMkLst>
        </pc:spChg>
      </pc:sldChg>
      <pc:sldChg chg="modSp">
        <pc:chgData name="Balakrishnan K.D it21194894" userId="4e87b840-7506-4109-a6a0-ea734e07f980" providerId="ADAL" clId="{0A960DAF-1B1F-4E64-B143-B33338F946B2}" dt="2025-03-19T06:53:04.196" v="688"/>
        <pc:sldMkLst>
          <pc:docMk/>
          <pc:sldMk cId="1039506344" sldId="452"/>
        </pc:sldMkLst>
        <pc:spChg chg="mod">
          <ac:chgData name="Balakrishnan K.D it21194894" userId="4e87b840-7506-4109-a6a0-ea734e07f980" providerId="ADAL" clId="{0A960DAF-1B1F-4E64-B143-B33338F946B2}" dt="2025-03-19T06:53:04.196" v="688"/>
          <ac:spMkLst>
            <pc:docMk/>
            <pc:sldMk cId="1039506344" sldId="452"/>
            <ac:spMk id="2" creationId="{CB40CD9F-66BD-24BE-AFDE-944ACF540D5A}"/>
          </ac:spMkLst>
        </pc:spChg>
      </pc:sldChg>
      <pc:sldChg chg="modSp">
        <pc:chgData name="Balakrishnan K.D it21194894" userId="4e87b840-7506-4109-a6a0-ea734e07f980" providerId="ADAL" clId="{0A960DAF-1B1F-4E64-B143-B33338F946B2}" dt="2025-03-19T06:53:04.196" v="688"/>
        <pc:sldMkLst>
          <pc:docMk/>
          <pc:sldMk cId="2756905606" sldId="453"/>
        </pc:sldMkLst>
        <pc:spChg chg="mod">
          <ac:chgData name="Balakrishnan K.D it21194894" userId="4e87b840-7506-4109-a6a0-ea734e07f980" providerId="ADAL" clId="{0A960DAF-1B1F-4E64-B143-B33338F946B2}" dt="2025-03-19T06:53:04.196" v="688"/>
          <ac:spMkLst>
            <pc:docMk/>
            <pc:sldMk cId="2756905606" sldId="453"/>
            <ac:spMk id="2" creationId="{EA5D589C-8571-FE0F-5DA7-E573311B6F58}"/>
          </ac:spMkLst>
        </pc:spChg>
      </pc:sldChg>
      <pc:sldChg chg="modSp">
        <pc:chgData name="Balakrishnan K.D it21194894" userId="4e87b840-7506-4109-a6a0-ea734e07f980" providerId="ADAL" clId="{0A960DAF-1B1F-4E64-B143-B33338F946B2}" dt="2025-03-19T06:53:04.196" v="688"/>
        <pc:sldMkLst>
          <pc:docMk/>
          <pc:sldMk cId="4010913605" sldId="454"/>
        </pc:sldMkLst>
        <pc:spChg chg="mod">
          <ac:chgData name="Balakrishnan K.D it21194894" userId="4e87b840-7506-4109-a6a0-ea734e07f980" providerId="ADAL" clId="{0A960DAF-1B1F-4E64-B143-B33338F946B2}" dt="2025-03-19T06:53:04.196" v="688"/>
          <ac:spMkLst>
            <pc:docMk/>
            <pc:sldMk cId="4010913605" sldId="454"/>
            <ac:spMk id="2" creationId="{31402F81-E9A5-D3A8-8181-922266CF1626}"/>
          </ac:spMkLst>
        </pc:spChg>
      </pc:sldChg>
      <pc:sldChg chg="modSp">
        <pc:chgData name="Balakrishnan K.D it21194894" userId="4e87b840-7506-4109-a6a0-ea734e07f980" providerId="ADAL" clId="{0A960DAF-1B1F-4E64-B143-B33338F946B2}" dt="2025-03-19T06:53:04.196" v="688"/>
        <pc:sldMkLst>
          <pc:docMk/>
          <pc:sldMk cId="793958425" sldId="455"/>
        </pc:sldMkLst>
        <pc:spChg chg="mod">
          <ac:chgData name="Balakrishnan K.D it21194894" userId="4e87b840-7506-4109-a6a0-ea734e07f980" providerId="ADAL" clId="{0A960DAF-1B1F-4E64-B143-B33338F946B2}" dt="2025-03-19T06:53:04.196" v="688"/>
          <ac:spMkLst>
            <pc:docMk/>
            <pc:sldMk cId="793958425" sldId="455"/>
            <ac:spMk id="2" creationId="{48F56967-82B4-F981-6FFE-57A02401E8C2}"/>
          </ac:spMkLst>
        </pc:spChg>
      </pc:sldChg>
      <pc:sldChg chg="modSp">
        <pc:chgData name="Balakrishnan K.D it21194894" userId="4e87b840-7506-4109-a6a0-ea734e07f980" providerId="ADAL" clId="{0A960DAF-1B1F-4E64-B143-B33338F946B2}" dt="2025-03-19T06:53:04.196" v="688"/>
        <pc:sldMkLst>
          <pc:docMk/>
          <pc:sldMk cId="2666202339" sldId="456"/>
        </pc:sldMkLst>
        <pc:spChg chg="mod">
          <ac:chgData name="Balakrishnan K.D it21194894" userId="4e87b840-7506-4109-a6a0-ea734e07f980" providerId="ADAL" clId="{0A960DAF-1B1F-4E64-B143-B33338F946B2}" dt="2025-03-19T06:53:04.196" v="688"/>
          <ac:spMkLst>
            <pc:docMk/>
            <pc:sldMk cId="2666202339" sldId="456"/>
            <ac:spMk id="2" creationId="{DC5C30CF-6CFB-D7FC-0A37-09D7E06C522D}"/>
          </ac:spMkLst>
        </pc:spChg>
      </pc:sldChg>
      <pc:sldChg chg="modSp">
        <pc:chgData name="Balakrishnan K.D it21194894" userId="4e87b840-7506-4109-a6a0-ea734e07f980" providerId="ADAL" clId="{0A960DAF-1B1F-4E64-B143-B33338F946B2}" dt="2025-03-19T06:53:04.196" v="688"/>
        <pc:sldMkLst>
          <pc:docMk/>
          <pc:sldMk cId="66903985" sldId="457"/>
        </pc:sldMkLst>
        <pc:spChg chg="mod">
          <ac:chgData name="Balakrishnan K.D it21194894" userId="4e87b840-7506-4109-a6a0-ea734e07f980" providerId="ADAL" clId="{0A960DAF-1B1F-4E64-B143-B33338F946B2}" dt="2025-03-19T06:53:04.196" v="688"/>
          <ac:spMkLst>
            <pc:docMk/>
            <pc:sldMk cId="66903985" sldId="457"/>
            <ac:spMk id="2" creationId="{C33A0971-DF28-2BF0-CCE3-5EE7015C2F07}"/>
          </ac:spMkLst>
        </pc:spChg>
      </pc:sldChg>
      <pc:sldChg chg="modSp">
        <pc:chgData name="Balakrishnan K.D it21194894" userId="4e87b840-7506-4109-a6a0-ea734e07f980" providerId="ADAL" clId="{0A960DAF-1B1F-4E64-B143-B33338F946B2}" dt="2025-03-19T06:53:04.196" v="688"/>
        <pc:sldMkLst>
          <pc:docMk/>
          <pc:sldMk cId="1174424298" sldId="458"/>
        </pc:sldMkLst>
        <pc:spChg chg="mod">
          <ac:chgData name="Balakrishnan K.D it21194894" userId="4e87b840-7506-4109-a6a0-ea734e07f980" providerId="ADAL" clId="{0A960DAF-1B1F-4E64-B143-B33338F946B2}" dt="2025-03-19T06:53:04.196" v="688"/>
          <ac:spMkLst>
            <pc:docMk/>
            <pc:sldMk cId="1174424298" sldId="458"/>
            <ac:spMk id="2" creationId="{98324285-80BC-DABF-7EBD-29704A16F345}"/>
          </ac:spMkLst>
        </pc:spChg>
      </pc:sldChg>
      <pc:sldChg chg="modSp">
        <pc:chgData name="Balakrishnan K.D it21194894" userId="4e87b840-7506-4109-a6a0-ea734e07f980" providerId="ADAL" clId="{0A960DAF-1B1F-4E64-B143-B33338F946B2}" dt="2025-03-19T06:53:04.196" v="688"/>
        <pc:sldMkLst>
          <pc:docMk/>
          <pc:sldMk cId="2818432440" sldId="459"/>
        </pc:sldMkLst>
        <pc:spChg chg="mod">
          <ac:chgData name="Balakrishnan K.D it21194894" userId="4e87b840-7506-4109-a6a0-ea734e07f980" providerId="ADAL" clId="{0A960DAF-1B1F-4E64-B143-B33338F946B2}" dt="2025-03-19T06:53:04.196" v="688"/>
          <ac:spMkLst>
            <pc:docMk/>
            <pc:sldMk cId="2818432440" sldId="459"/>
            <ac:spMk id="2" creationId="{3B3ACB6D-CE36-4DE7-182B-7047C2E25545}"/>
          </ac:spMkLst>
        </pc:spChg>
      </pc:sldChg>
      <pc:sldChg chg="modSp">
        <pc:chgData name="Balakrishnan K.D it21194894" userId="4e87b840-7506-4109-a6a0-ea734e07f980" providerId="ADAL" clId="{0A960DAF-1B1F-4E64-B143-B33338F946B2}" dt="2025-03-19T06:53:04.196" v="688"/>
        <pc:sldMkLst>
          <pc:docMk/>
          <pc:sldMk cId="1278830235" sldId="460"/>
        </pc:sldMkLst>
        <pc:spChg chg="mod">
          <ac:chgData name="Balakrishnan K.D it21194894" userId="4e87b840-7506-4109-a6a0-ea734e07f980" providerId="ADAL" clId="{0A960DAF-1B1F-4E64-B143-B33338F946B2}" dt="2025-03-19T06:53:04.196" v="688"/>
          <ac:spMkLst>
            <pc:docMk/>
            <pc:sldMk cId="1278830235" sldId="460"/>
            <ac:spMk id="2" creationId="{387532BD-BA8B-5313-35AF-F97F37A8228C}"/>
          </ac:spMkLst>
        </pc:spChg>
      </pc:sldChg>
      <pc:sldChg chg="modSp">
        <pc:chgData name="Balakrishnan K.D it21194894" userId="4e87b840-7506-4109-a6a0-ea734e07f980" providerId="ADAL" clId="{0A960DAF-1B1F-4E64-B143-B33338F946B2}" dt="2025-03-19T06:53:04.196" v="688"/>
        <pc:sldMkLst>
          <pc:docMk/>
          <pc:sldMk cId="1762712282" sldId="461"/>
        </pc:sldMkLst>
        <pc:spChg chg="mod">
          <ac:chgData name="Balakrishnan K.D it21194894" userId="4e87b840-7506-4109-a6a0-ea734e07f980" providerId="ADAL" clId="{0A960DAF-1B1F-4E64-B143-B33338F946B2}" dt="2025-03-19T06:53:04.196" v="688"/>
          <ac:spMkLst>
            <pc:docMk/>
            <pc:sldMk cId="1762712282" sldId="461"/>
            <ac:spMk id="2" creationId="{56E125CF-7B7C-DCD4-BDB6-F54C6A36D970}"/>
          </ac:spMkLst>
        </pc:spChg>
      </pc:sldChg>
      <pc:sldChg chg="modSp">
        <pc:chgData name="Balakrishnan K.D it21194894" userId="4e87b840-7506-4109-a6a0-ea734e07f980" providerId="ADAL" clId="{0A960DAF-1B1F-4E64-B143-B33338F946B2}" dt="2025-03-19T06:53:04.196" v="688"/>
        <pc:sldMkLst>
          <pc:docMk/>
          <pc:sldMk cId="329788343" sldId="462"/>
        </pc:sldMkLst>
        <pc:spChg chg="mod">
          <ac:chgData name="Balakrishnan K.D it21194894" userId="4e87b840-7506-4109-a6a0-ea734e07f980" providerId="ADAL" clId="{0A960DAF-1B1F-4E64-B143-B33338F946B2}" dt="2025-03-19T06:53:04.196" v="688"/>
          <ac:spMkLst>
            <pc:docMk/>
            <pc:sldMk cId="329788343" sldId="462"/>
            <ac:spMk id="2" creationId="{650A6A77-40AA-5169-DE1B-1AAD90358414}"/>
          </ac:spMkLst>
        </pc:spChg>
      </pc:sldChg>
      <pc:sldChg chg="modSp">
        <pc:chgData name="Balakrishnan K.D it21194894" userId="4e87b840-7506-4109-a6a0-ea734e07f980" providerId="ADAL" clId="{0A960DAF-1B1F-4E64-B143-B33338F946B2}" dt="2025-03-19T06:53:04.196" v="688"/>
        <pc:sldMkLst>
          <pc:docMk/>
          <pc:sldMk cId="465372942" sldId="463"/>
        </pc:sldMkLst>
        <pc:spChg chg="mod">
          <ac:chgData name="Balakrishnan K.D it21194894" userId="4e87b840-7506-4109-a6a0-ea734e07f980" providerId="ADAL" clId="{0A960DAF-1B1F-4E64-B143-B33338F946B2}" dt="2025-03-19T06:53:04.196" v="688"/>
          <ac:spMkLst>
            <pc:docMk/>
            <pc:sldMk cId="465372942" sldId="463"/>
            <ac:spMk id="2" creationId="{292A723B-BF23-F93E-137D-DA3696A10B3F}"/>
          </ac:spMkLst>
        </pc:spChg>
      </pc:sldChg>
      <pc:sldChg chg="modSp">
        <pc:chgData name="Balakrishnan K.D it21194894" userId="4e87b840-7506-4109-a6a0-ea734e07f980" providerId="ADAL" clId="{0A960DAF-1B1F-4E64-B143-B33338F946B2}" dt="2025-03-19T06:53:04.196" v="688"/>
        <pc:sldMkLst>
          <pc:docMk/>
          <pc:sldMk cId="3461448357" sldId="464"/>
        </pc:sldMkLst>
        <pc:spChg chg="mod">
          <ac:chgData name="Balakrishnan K.D it21194894" userId="4e87b840-7506-4109-a6a0-ea734e07f980" providerId="ADAL" clId="{0A960DAF-1B1F-4E64-B143-B33338F946B2}" dt="2025-03-19T06:53:04.196" v="688"/>
          <ac:spMkLst>
            <pc:docMk/>
            <pc:sldMk cId="3461448357" sldId="464"/>
            <ac:spMk id="2" creationId="{E45A6041-0238-3DB3-E5FE-1FB6761BBA9D}"/>
          </ac:spMkLst>
        </pc:spChg>
      </pc:sldChg>
      <pc:sldChg chg="modSp">
        <pc:chgData name="Balakrishnan K.D it21194894" userId="4e87b840-7506-4109-a6a0-ea734e07f980" providerId="ADAL" clId="{0A960DAF-1B1F-4E64-B143-B33338F946B2}" dt="2025-03-19T06:53:04.196" v="688"/>
        <pc:sldMkLst>
          <pc:docMk/>
          <pc:sldMk cId="1813208430" sldId="465"/>
        </pc:sldMkLst>
        <pc:spChg chg="mod">
          <ac:chgData name="Balakrishnan K.D it21194894" userId="4e87b840-7506-4109-a6a0-ea734e07f980" providerId="ADAL" clId="{0A960DAF-1B1F-4E64-B143-B33338F946B2}" dt="2025-03-19T06:53:04.196" v="688"/>
          <ac:spMkLst>
            <pc:docMk/>
            <pc:sldMk cId="1813208430" sldId="465"/>
            <ac:spMk id="2" creationId="{A42CFEA3-14CD-21AA-8DB4-00516FD6D5BC}"/>
          </ac:spMkLst>
        </pc:spChg>
      </pc:sldChg>
      <pc:sldChg chg="modSp">
        <pc:chgData name="Balakrishnan K.D it21194894" userId="4e87b840-7506-4109-a6a0-ea734e07f980" providerId="ADAL" clId="{0A960DAF-1B1F-4E64-B143-B33338F946B2}" dt="2025-03-19T06:53:04.196" v="688"/>
        <pc:sldMkLst>
          <pc:docMk/>
          <pc:sldMk cId="1499301021" sldId="466"/>
        </pc:sldMkLst>
        <pc:spChg chg="mod">
          <ac:chgData name="Balakrishnan K.D it21194894" userId="4e87b840-7506-4109-a6a0-ea734e07f980" providerId="ADAL" clId="{0A960DAF-1B1F-4E64-B143-B33338F946B2}" dt="2025-03-19T06:53:04.196" v="688"/>
          <ac:spMkLst>
            <pc:docMk/>
            <pc:sldMk cId="1499301021" sldId="466"/>
            <ac:spMk id="2" creationId="{40D8A3E1-880B-7C8A-876B-2EED2BF0196B}"/>
          </ac:spMkLst>
        </pc:spChg>
      </pc:sldChg>
      <pc:sldChg chg="modSp">
        <pc:chgData name="Balakrishnan K.D it21194894" userId="4e87b840-7506-4109-a6a0-ea734e07f980" providerId="ADAL" clId="{0A960DAF-1B1F-4E64-B143-B33338F946B2}" dt="2025-03-19T06:53:04.196" v="688"/>
        <pc:sldMkLst>
          <pc:docMk/>
          <pc:sldMk cId="25211575" sldId="467"/>
        </pc:sldMkLst>
        <pc:spChg chg="mod">
          <ac:chgData name="Balakrishnan K.D it21194894" userId="4e87b840-7506-4109-a6a0-ea734e07f980" providerId="ADAL" clId="{0A960DAF-1B1F-4E64-B143-B33338F946B2}" dt="2025-03-19T06:53:04.196" v="688"/>
          <ac:spMkLst>
            <pc:docMk/>
            <pc:sldMk cId="25211575" sldId="467"/>
            <ac:spMk id="2" creationId="{C88820D9-56C8-3EA3-8941-4577E2E7DEEE}"/>
          </ac:spMkLst>
        </pc:spChg>
      </pc:sldChg>
      <pc:sldChg chg="modSp">
        <pc:chgData name="Balakrishnan K.D it21194894" userId="4e87b840-7506-4109-a6a0-ea734e07f980" providerId="ADAL" clId="{0A960DAF-1B1F-4E64-B143-B33338F946B2}" dt="2025-03-19T06:53:04.196" v="688"/>
        <pc:sldMkLst>
          <pc:docMk/>
          <pc:sldMk cId="2349717334" sldId="468"/>
        </pc:sldMkLst>
        <pc:spChg chg="mod">
          <ac:chgData name="Balakrishnan K.D it21194894" userId="4e87b840-7506-4109-a6a0-ea734e07f980" providerId="ADAL" clId="{0A960DAF-1B1F-4E64-B143-B33338F946B2}" dt="2025-03-19T06:53:04.196" v="688"/>
          <ac:spMkLst>
            <pc:docMk/>
            <pc:sldMk cId="2349717334" sldId="468"/>
            <ac:spMk id="2" creationId="{D1A0355A-69BE-8CBD-19D7-B3883DA9D1F2}"/>
          </ac:spMkLst>
        </pc:spChg>
      </pc:sldChg>
      <pc:sldChg chg="modSp">
        <pc:chgData name="Balakrishnan K.D it21194894" userId="4e87b840-7506-4109-a6a0-ea734e07f980" providerId="ADAL" clId="{0A960DAF-1B1F-4E64-B143-B33338F946B2}" dt="2025-03-19T06:53:04.196" v="688"/>
        <pc:sldMkLst>
          <pc:docMk/>
          <pc:sldMk cId="2328274080" sldId="469"/>
        </pc:sldMkLst>
        <pc:spChg chg="mod">
          <ac:chgData name="Balakrishnan K.D it21194894" userId="4e87b840-7506-4109-a6a0-ea734e07f980" providerId="ADAL" clId="{0A960DAF-1B1F-4E64-B143-B33338F946B2}" dt="2025-03-19T06:53:04.196" v="688"/>
          <ac:spMkLst>
            <pc:docMk/>
            <pc:sldMk cId="2328274080" sldId="469"/>
            <ac:spMk id="2" creationId="{510B3758-9982-6271-1529-84384A0C70FE}"/>
          </ac:spMkLst>
        </pc:spChg>
      </pc:sldChg>
    </pc:docChg>
  </pc:docChgLst>
  <pc:docChgLst>
    <pc:chgData name="Shandeep. J it21375682" userId="841224bc-137c-4421-ba50-fbe4554b9763" providerId="ADAL" clId="{39C11F95-B53E-4D3C-A37B-A935C989BED6}"/>
    <pc:docChg chg="custSel modSld sldOrd">
      <pc:chgData name="Shandeep. J it21375682" userId="841224bc-137c-4421-ba50-fbe4554b9763" providerId="ADAL" clId="{39C11F95-B53E-4D3C-A37B-A935C989BED6}" dt="2025-03-19T07:04:34.302" v="527" actId="20577"/>
      <pc:docMkLst>
        <pc:docMk/>
      </pc:docMkLst>
      <pc:sldChg chg="ord modNotesTx">
        <pc:chgData name="Shandeep. J it21375682" userId="841224bc-137c-4421-ba50-fbe4554b9763" providerId="ADAL" clId="{39C11F95-B53E-4D3C-A37B-A935C989BED6}" dt="2025-03-19T06:59:13.474" v="288" actId="20577"/>
        <pc:sldMkLst>
          <pc:docMk/>
          <pc:sldMk cId="917998254" sldId="447"/>
        </pc:sldMkLst>
      </pc:sldChg>
      <pc:sldChg chg="ord modNotesTx">
        <pc:chgData name="Shandeep. J it21375682" userId="841224bc-137c-4421-ba50-fbe4554b9763" providerId="ADAL" clId="{39C11F95-B53E-4D3C-A37B-A935C989BED6}" dt="2025-03-19T07:00:18.818" v="403" actId="20577"/>
        <pc:sldMkLst>
          <pc:docMk/>
          <pc:sldMk cId="153573834" sldId="448"/>
        </pc:sldMkLst>
      </pc:sldChg>
      <pc:sldChg chg="ord modNotesTx">
        <pc:chgData name="Shandeep. J it21375682" userId="841224bc-137c-4421-ba50-fbe4554b9763" providerId="ADAL" clId="{39C11F95-B53E-4D3C-A37B-A935C989BED6}" dt="2025-03-19T07:03:02.128" v="406" actId="20577"/>
        <pc:sldMkLst>
          <pc:docMk/>
          <pc:sldMk cId="3673338575" sldId="449"/>
        </pc:sldMkLst>
      </pc:sldChg>
      <pc:sldChg chg="ord modNotesTx">
        <pc:chgData name="Shandeep. J it21375682" userId="841224bc-137c-4421-ba50-fbe4554b9763" providerId="ADAL" clId="{39C11F95-B53E-4D3C-A37B-A935C989BED6}" dt="2025-03-19T07:04:34.302" v="527" actId="20577"/>
        <pc:sldMkLst>
          <pc:docMk/>
          <pc:sldMk cId="1156308249" sldId="451"/>
        </pc:sldMkLst>
      </pc:sldChg>
      <pc:sldChg chg="ord modNotesTx">
        <pc:chgData name="Shandeep. J it21375682" userId="841224bc-137c-4421-ba50-fbe4554b9763" providerId="ADAL" clId="{39C11F95-B53E-4D3C-A37B-A935C989BED6}" dt="2025-03-19T06:49:42.057" v="14"/>
        <pc:sldMkLst>
          <pc:docMk/>
          <pc:sldMk cId="4010913605" sldId="454"/>
        </pc:sldMkLst>
      </pc:sldChg>
      <pc:sldChg chg="ord">
        <pc:chgData name="Shandeep. J it21375682" userId="841224bc-137c-4421-ba50-fbe4554b9763" providerId="ADAL" clId="{39C11F95-B53E-4D3C-A37B-A935C989BED6}" dt="2025-03-19T06:55:43.541" v="18"/>
        <pc:sldMkLst>
          <pc:docMk/>
          <pc:sldMk cId="1174424298" sldId="458"/>
        </pc:sldMkLst>
      </pc:sldChg>
      <pc:sldChg chg="ord">
        <pc:chgData name="Shandeep. J it21375682" userId="841224bc-137c-4421-ba50-fbe4554b9763" providerId="ADAL" clId="{39C11F95-B53E-4D3C-A37B-A935C989BED6}" dt="2025-03-19T06:50:38.950" v="16"/>
        <pc:sldMkLst>
          <pc:docMk/>
          <pc:sldMk cId="2818432440" sldId="459"/>
        </pc:sldMkLst>
      </pc:sldChg>
      <pc:sldChg chg="ord">
        <pc:chgData name="Shandeep. J it21375682" userId="841224bc-137c-4421-ba50-fbe4554b9763" providerId="ADAL" clId="{39C11F95-B53E-4D3C-A37B-A935C989BED6}" dt="2025-03-19T06:50:38.950" v="16"/>
        <pc:sldMkLst>
          <pc:docMk/>
          <pc:sldMk cId="1278830235" sldId="460"/>
        </pc:sldMkLst>
      </pc:sldChg>
      <pc:sldChg chg="ord">
        <pc:chgData name="Shandeep. J it21375682" userId="841224bc-137c-4421-ba50-fbe4554b9763" providerId="ADAL" clId="{39C11F95-B53E-4D3C-A37B-A935C989BED6}" dt="2025-03-19T06:50:38.950" v="16"/>
        <pc:sldMkLst>
          <pc:docMk/>
          <pc:sldMk cId="1762712282" sldId="461"/>
        </pc:sldMkLst>
      </pc:sldChg>
      <pc:sldChg chg="ord">
        <pc:chgData name="Shandeep. J it21375682" userId="841224bc-137c-4421-ba50-fbe4554b9763" providerId="ADAL" clId="{39C11F95-B53E-4D3C-A37B-A935C989BED6}" dt="2025-03-19T06:50:38.950" v="16"/>
        <pc:sldMkLst>
          <pc:docMk/>
          <pc:sldMk cId="329788343" sldId="462"/>
        </pc:sldMkLst>
      </pc:sldChg>
      <pc:sldChg chg="ord modNotesTx">
        <pc:chgData name="Shandeep. J it21375682" userId="841224bc-137c-4421-ba50-fbe4554b9763" providerId="ADAL" clId="{39C11F95-B53E-4D3C-A37B-A935C989BED6}" dt="2025-03-19T06:50:38.950" v="16"/>
        <pc:sldMkLst>
          <pc:docMk/>
          <pc:sldMk cId="465372942" sldId="463"/>
        </pc:sldMkLst>
      </pc:sldChg>
      <pc:sldChg chg="ord modNotesTx">
        <pc:chgData name="Shandeep. J it21375682" userId="841224bc-137c-4421-ba50-fbe4554b9763" providerId="ADAL" clId="{39C11F95-B53E-4D3C-A37B-A935C989BED6}" dt="2025-03-19T06:50:38.950" v="16"/>
        <pc:sldMkLst>
          <pc:docMk/>
          <pc:sldMk cId="3461448357" sldId="464"/>
        </pc:sldMkLst>
      </pc:sldChg>
      <pc:sldChg chg="ord">
        <pc:chgData name="Shandeep. J it21375682" userId="841224bc-137c-4421-ba50-fbe4554b9763" providerId="ADAL" clId="{39C11F95-B53E-4D3C-A37B-A935C989BED6}" dt="2025-03-19T06:50:38.950" v="16"/>
        <pc:sldMkLst>
          <pc:docMk/>
          <pc:sldMk cId="1813208430" sldId="465"/>
        </pc:sldMkLst>
      </pc:sldChg>
      <pc:sldChg chg="ord">
        <pc:chgData name="Shandeep. J it21375682" userId="841224bc-137c-4421-ba50-fbe4554b9763" providerId="ADAL" clId="{39C11F95-B53E-4D3C-A37B-A935C989BED6}" dt="2025-03-19T06:50:38.950" v="16"/>
        <pc:sldMkLst>
          <pc:docMk/>
          <pc:sldMk cId="1499301021" sldId="466"/>
        </pc:sldMkLst>
      </pc:sldChg>
      <pc:sldChg chg="ord">
        <pc:chgData name="Shandeep. J it21375682" userId="841224bc-137c-4421-ba50-fbe4554b9763" providerId="ADAL" clId="{39C11F95-B53E-4D3C-A37B-A935C989BED6}" dt="2025-03-19T06:50:38.950" v="16"/>
        <pc:sldMkLst>
          <pc:docMk/>
          <pc:sldMk cId="25211575" sldId="467"/>
        </pc:sldMkLst>
      </pc:sldChg>
    </pc:docChg>
  </pc:docChgLst>
  <pc:docChgLst>
    <pc:chgData name="Sanjayan. C it21375514" userId="fa3404aa-82f7-4b05-9bd0-9dab42f1aeb8" providerId="ADAL" clId="{7CB0FAE8-5529-4193-B68D-0F4DE624993C}"/>
    <pc:docChg chg="undo custSel addSld delSld modSld sldOrd">
      <pc:chgData name="Sanjayan. C it21375514" userId="fa3404aa-82f7-4b05-9bd0-9dab42f1aeb8" providerId="ADAL" clId="{7CB0FAE8-5529-4193-B68D-0F4DE624993C}" dt="2025-03-19T06:56:42.904" v="557" actId="1038"/>
      <pc:docMkLst>
        <pc:docMk/>
      </pc:docMkLst>
      <pc:sldChg chg="modNotesTx">
        <pc:chgData name="Sanjayan. C it21375514" userId="fa3404aa-82f7-4b05-9bd0-9dab42f1aeb8" providerId="ADAL" clId="{7CB0FAE8-5529-4193-B68D-0F4DE624993C}" dt="2025-03-19T05:42:28.926" v="519" actId="20577"/>
        <pc:sldMkLst>
          <pc:docMk/>
          <pc:sldMk cId="3532433390" sldId="311"/>
        </pc:sldMkLst>
      </pc:sldChg>
      <pc:sldChg chg="modNotesTx">
        <pc:chgData name="Sanjayan. C it21375514" userId="fa3404aa-82f7-4b05-9bd0-9dab42f1aeb8" providerId="ADAL" clId="{7CB0FAE8-5529-4193-B68D-0F4DE624993C}" dt="2025-03-19T05:40:39.668" v="481" actId="20577"/>
        <pc:sldMkLst>
          <pc:docMk/>
          <pc:sldMk cId="3594098158" sldId="312"/>
        </pc:sldMkLst>
      </pc:sldChg>
      <pc:sldChg chg="modNotesTx">
        <pc:chgData name="Sanjayan. C it21375514" userId="fa3404aa-82f7-4b05-9bd0-9dab42f1aeb8" providerId="ADAL" clId="{7CB0FAE8-5529-4193-B68D-0F4DE624993C}" dt="2025-03-19T05:40:47.354" v="482" actId="20577"/>
        <pc:sldMkLst>
          <pc:docMk/>
          <pc:sldMk cId="786075245" sldId="319"/>
        </pc:sldMkLst>
      </pc:sldChg>
      <pc:sldChg chg="modSp mod modNotesTx">
        <pc:chgData name="Sanjayan. C it21375514" userId="fa3404aa-82f7-4b05-9bd0-9dab42f1aeb8" providerId="ADAL" clId="{7CB0FAE8-5529-4193-B68D-0F4DE624993C}" dt="2025-03-19T05:41:18.768" v="494" actId="20577"/>
        <pc:sldMkLst>
          <pc:docMk/>
          <pc:sldMk cId="2368479707" sldId="322"/>
        </pc:sldMkLst>
        <pc:picChg chg="mod">
          <ac:chgData name="Sanjayan. C it21375514" userId="fa3404aa-82f7-4b05-9bd0-9dab42f1aeb8" providerId="ADAL" clId="{7CB0FAE8-5529-4193-B68D-0F4DE624993C}" dt="2025-03-19T05:14:53.498" v="52" actId="1037"/>
          <ac:picMkLst>
            <pc:docMk/>
            <pc:sldMk cId="2368479707" sldId="322"/>
            <ac:picMk id="4" creationId="{25263376-38FE-E35A-823F-D9315B1E8194}"/>
          </ac:picMkLst>
        </pc:picChg>
      </pc:sldChg>
      <pc:sldChg chg="modSp mod">
        <pc:chgData name="Sanjayan. C it21375514" userId="fa3404aa-82f7-4b05-9bd0-9dab42f1aeb8" providerId="ADAL" clId="{7CB0FAE8-5529-4193-B68D-0F4DE624993C}" dt="2025-03-19T05:00:41.120" v="21" actId="1036"/>
        <pc:sldMkLst>
          <pc:docMk/>
          <pc:sldMk cId="4144189723" sldId="377"/>
        </pc:sldMkLst>
        <pc:picChg chg="mod">
          <ac:chgData name="Sanjayan. C it21375514" userId="fa3404aa-82f7-4b05-9bd0-9dab42f1aeb8" providerId="ADAL" clId="{7CB0FAE8-5529-4193-B68D-0F4DE624993C}" dt="2025-03-19T05:00:41.120" v="21" actId="1036"/>
          <ac:picMkLst>
            <pc:docMk/>
            <pc:sldMk cId="4144189723" sldId="377"/>
            <ac:picMk id="4" creationId="{2587AE13-C9A2-4B2C-0459-84A9A19F3B00}"/>
          </ac:picMkLst>
        </pc:picChg>
      </pc:sldChg>
      <pc:sldChg chg="modSp add del">
        <pc:chgData name="Sanjayan. C it21375514" userId="fa3404aa-82f7-4b05-9bd0-9dab42f1aeb8" providerId="ADAL" clId="{7CB0FAE8-5529-4193-B68D-0F4DE624993C}" dt="2025-03-19T05:46:35.182" v="521" actId="2696"/>
        <pc:sldMkLst>
          <pc:docMk/>
          <pc:sldMk cId="1164433564" sldId="386"/>
        </pc:sldMkLst>
        <pc:picChg chg="mod">
          <ac:chgData name="Sanjayan. C it21375514" userId="fa3404aa-82f7-4b05-9bd0-9dab42f1aeb8" providerId="ADAL" clId="{7CB0FAE8-5529-4193-B68D-0F4DE624993C}" dt="2025-03-19T04:33:28.822" v="7" actId="14826"/>
          <ac:picMkLst>
            <pc:docMk/>
            <pc:sldMk cId="1164433564" sldId="386"/>
            <ac:picMk id="4" creationId="{66167DA7-AA36-820F-5D74-3BD1C8141828}"/>
          </ac:picMkLst>
        </pc:picChg>
      </pc:sldChg>
      <pc:sldChg chg="add">
        <pc:chgData name="Sanjayan. C it21375514" userId="fa3404aa-82f7-4b05-9bd0-9dab42f1aeb8" providerId="ADAL" clId="{7CB0FAE8-5529-4193-B68D-0F4DE624993C}" dt="2025-03-19T05:46:43.032" v="522"/>
        <pc:sldMkLst>
          <pc:docMk/>
          <pc:sldMk cId="1756111243" sldId="386"/>
        </pc:sldMkLst>
      </pc:sldChg>
      <pc:sldChg chg="add">
        <pc:chgData name="Sanjayan. C it21375514" userId="fa3404aa-82f7-4b05-9bd0-9dab42f1aeb8" providerId="ADAL" clId="{7CB0FAE8-5529-4193-B68D-0F4DE624993C}" dt="2025-03-19T05:46:43.032" v="522"/>
        <pc:sldMkLst>
          <pc:docMk/>
          <pc:sldMk cId="271415882" sldId="387"/>
        </pc:sldMkLst>
      </pc:sldChg>
      <pc:sldChg chg="modSp add del modNotesTx">
        <pc:chgData name="Sanjayan. C it21375514" userId="fa3404aa-82f7-4b05-9bd0-9dab42f1aeb8" providerId="ADAL" clId="{7CB0FAE8-5529-4193-B68D-0F4DE624993C}" dt="2025-03-19T05:46:35.182" v="521" actId="2696"/>
        <pc:sldMkLst>
          <pc:docMk/>
          <pc:sldMk cId="3640927503" sldId="387"/>
        </pc:sldMkLst>
        <pc:picChg chg="mod">
          <ac:chgData name="Sanjayan. C it21375514" userId="fa3404aa-82f7-4b05-9bd0-9dab42f1aeb8" providerId="ADAL" clId="{7CB0FAE8-5529-4193-B68D-0F4DE624993C}" dt="2025-03-19T04:35:26.041" v="8" actId="14826"/>
          <ac:picMkLst>
            <pc:docMk/>
            <pc:sldMk cId="3640927503" sldId="387"/>
            <ac:picMk id="4" creationId="{1664C149-4F46-0569-EB34-4576EBAA53EF}"/>
          </ac:picMkLst>
        </pc:picChg>
      </pc:sldChg>
      <pc:sldChg chg="add">
        <pc:chgData name="Sanjayan. C it21375514" userId="fa3404aa-82f7-4b05-9bd0-9dab42f1aeb8" providerId="ADAL" clId="{7CB0FAE8-5529-4193-B68D-0F4DE624993C}" dt="2025-03-19T05:46:43.032" v="522"/>
        <pc:sldMkLst>
          <pc:docMk/>
          <pc:sldMk cId="3365050315" sldId="388"/>
        </pc:sldMkLst>
      </pc:sldChg>
      <pc:sldChg chg="modSp add del modNotesTx">
        <pc:chgData name="Sanjayan. C it21375514" userId="fa3404aa-82f7-4b05-9bd0-9dab42f1aeb8" providerId="ADAL" clId="{7CB0FAE8-5529-4193-B68D-0F4DE624993C}" dt="2025-03-19T05:46:35.182" v="521" actId="2696"/>
        <pc:sldMkLst>
          <pc:docMk/>
          <pc:sldMk cId="3723651825" sldId="388"/>
        </pc:sldMkLst>
        <pc:picChg chg="mod">
          <ac:chgData name="Sanjayan. C it21375514" userId="fa3404aa-82f7-4b05-9bd0-9dab42f1aeb8" providerId="ADAL" clId="{7CB0FAE8-5529-4193-B68D-0F4DE624993C}" dt="2025-03-19T04:36:26.419" v="9" actId="14826"/>
          <ac:picMkLst>
            <pc:docMk/>
            <pc:sldMk cId="3723651825" sldId="388"/>
            <ac:picMk id="4" creationId="{95580437-73D4-6B15-8902-B1564373BB97}"/>
          </ac:picMkLst>
        </pc:picChg>
      </pc:sldChg>
      <pc:sldChg chg="modSp add del modNotesTx">
        <pc:chgData name="Sanjayan. C it21375514" userId="fa3404aa-82f7-4b05-9bd0-9dab42f1aeb8" providerId="ADAL" clId="{7CB0FAE8-5529-4193-B68D-0F4DE624993C}" dt="2025-03-19T05:46:35.182" v="521" actId="2696"/>
        <pc:sldMkLst>
          <pc:docMk/>
          <pc:sldMk cId="1461526116" sldId="389"/>
        </pc:sldMkLst>
        <pc:picChg chg="mod">
          <ac:chgData name="Sanjayan. C it21375514" userId="fa3404aa-82f7-4b05-9bd0-9dab42f1aeb8" providerId="ADAL" clId="{7CB0FAE8-5529-4193-B68D-0F4DE624993C}" dt="2025-03-19T04:37:41.909" v="12" actId="14826"/>
          <ac:picMkLst>
            <pc:docMk/>
            <pc:sldMk cId="1461526116" sldId="389"/>
            <ac:picMk id="4" creationId="{D063AF84-9CD3-6099-828A-55E3F3F59F3C}"/>
          </ac:picMkLst>
        </pc:picChg>
      </pc:sldChg>
      <pc:sldChg chg="add">
        <pc:chgData name="Sanjayan. C it21375514" userId="fa3404aa-82f7-4b05-9bd0-9dab42f1aeb8" providerId="ADAL" clId="{7CB0FAE8-5529-4193-B68D-0F4DE624993C}" dt="2025-03-19T05:46:43.032" v="522"/>
        <pc:sldMkLst>
          <pc:docMk/>
          <pc:sldMk cId="3093065805" sldId="389"/>
        </pc:sldMkLst>
      </pc:sldChg>
      <pc:sldChg chg="modSp add del">
        <pc:chgData name="Sanjayan. C it21375514" userId="fa3404aa-82f7-4b05-9bd0-9dab42f1aeb8" providerId="ADAL" clId="{7CB0FAE8-5529-4193-B68D-0F4DE624993C}" dt="2025-03-19T05:46:35.182" v="521" actId="2696"/>
        <pc:sldMkLst>
          <pc:docMk/>
          <pc:sldMk cId="247701014" sldId="390"/>
        </pc:sldMkLst>
        <pc:picChg chg="mod">
          <ac:chgData name="Sanjayan. C it21375514" userId="fa3404aa-82f7-4b05-9bd0-9dab42f1aeb8" providerId="ADAL" clId="{7CB0FAE8-5529-4193-B68D-0F4DE624993C}" dt="2025-03-19T04:38:15.053" v="15" actId="14826"/>
          <ac:picMkLst>
            <pc:docMk/>
            <pc:sldMk cId="247701014" sldId="390"/>
            <ac:picMk id="4" creationId="{25589B81-72AF-4A58-C49A-7047DC72E060}"/>
          </ac:picMkLst>
        </pc:picChg>
      </pc:sldChg>
      <pc:sldChg chg="add">
        <pc:chgData name="Sanjayan. C it21375514" userId="fa3404aa-82f7-4b05-9bd0-9dab42f1aeb8" providerId="ADAL" clId="{7CB0FAE8-5529-4193-B68D-0F4DE624993C}" dt="2025-03-19T05:46:43.032" v="522"/>
        <pc:sldMkLst>
          <pc:docMk/>
          <pc:sldMk cId="1300865874" sldId="390"/>
        </pc:sldMkLst>
      </pc:sldChg>
      <pc:sldChg chg="add">
        <pc:chgData name="Sanjayan. C it21375514" userId="fa3404aa-82f7-4b05-9bd0-9dab42f1aeb8" providerId="ADAL" clId="{7CB0FAE8-5529-4193-B68D-0F4DE624993C}" dt="2025-03-19T05:46:43.032" v="522"/>
        <pc:sldMkLst>
          <pc:docMk/>
          <pc:sldMk cId="744769913" sldId="391"/>
        </pc:sldMkLst>
      </pc:sldChg>
      <pc:sldChg chg="modSp add del">
        <pc:chgData name="Sanjayan. C it21375514" userId="fa3404aa-82f7-4b05-9bd0-9dab42f1aeb8" providerId="ADAL" clId="{7CB0FAE8-5529-4193-B68D-0F4DE624993C}" dt="2025-03-19T05:46:35.182" v="521" actId="2696"/>
        <pc:sldMkLst>
          <pc:docMk/>
          <pc:sldMk cId="3184637872" sldId="391"/>
        </pc:sldMkLst>
        <pc:picChg chg="mod">
          <ac:chgData name="Sanjayan. C it21375514" userId="fa3404aa-82f7-4b05-9bd0-9dab42f1aeb8" providerId="ADAL" clId="{7CB0FAE8-5529-4193-B68D-0F4DE624993C}" dt="2025-03-19T04:38:26.435" v="16" actId="14826"/>
          <ac:picMkLst>
            <pc:docMk/>
            <pc:sldMk cId="3184637872" sldId="391"/>
            <ac:picMk id="4" creationId="{2A5447AD-DD1C-EEFB-2E3D-089C624A4C71}"/>
          </ac:picMkLst>
        </pc:picChg>
      </pc:sldChg>
      <pc:sldChg chg="add">
        <pc:chgData name="Sanjayan. C it21375514" userId="fa3404aa-82f7-4b05-9bd0-9dab42f1aeb8" providerId="ADAL" clId="{7CB0FAE8-5529-4193-B68D-0F4DE624993C}" dt="2025-03-19T05:46:43.032" v="522"/>
        <pc:sldMkLst>
          <pc:docMk/>
          <pc:sldMk cId="1138770921" sldId="392"/>
        </pc:sldMkLst>
      </pc:sldChg>
      <pc:sldChg chg="addSp delSp modSp add del mod modNotesTx">
        <pc:chgData name="Sanjayan. C it21375514" userId="fa3404aa-82f7-4b05-9bd0-9dab42f1aeb8" providerId="ADAL" clId="{7CB0FAE8-5529-4193-B68D-0F4DE624993C}" dt="2025-03-19T05:46:35.182" v="521" actId="2696"/>
        <pc:sldMkLst>
          <pc:docMk/>
          <pc:sldMk cId="4082182023" sldId="392"/>
        </pc:sldMkLst>
        <pc:spChg chg="add del">
          <ac:chgData name="Sanjayan. C it21375514" userId="fa3404aa-82f7-4b05-9bd0-9dab42f1aeb8" providerId="ADAL" clId="{7CB0FAE8-5529-4193-B68D-0F4DE624993C}" dt="2025-03-19T05:27:21.581" v="452" actId="22"/>
          <ac:spMkLst>
            <pc:docMk/>
            <pc:sldMk cId="4082182023" sldId="392"/>
            <ac:spMk id="6" creationId="{D6431DD8-07F9-417C-DC21-7B4CD231D9B4}"/>
          </ac:spMkLst>
        </pc:spChg>
        <pc:picChg chg="mod">
          <ac:chgData name="Sanjayan. C it21375514" userId="fa3404aa-82f7-4b05-9bd0-9dab42f1aeb8" providerId="ADAL" clId="{7CB0FAE8-5529-4193-B68D-0F4DE624993C}" dt="2025-03-19T04:38:48.632" v="17" actId="14826"/>
          <ac:picMkLst>
            <pc:docMk/>
            <pc:sldMk cId="4082182023" sldId="392"/>
            <ac:picMk id="4" creationId="{AFC55BBA-ED64-84C5-EA1A-621FBF450C90}"/>
          </ac:picMkLst>
        </pc:picChg>
      </pc:sldChg>
      <pc:sldChg chg="add">
        <pc:chgData name="Sanjayan. C it21375514" userId="fa3404aa-82f7-4b05-9bd0-9dab42f1aeb8" providerId="ADAL" clId="{7CB0FAE8-5529-4193-B68D-0F4DE624993C}" dt="2025-03-19T05:46:43.032" v="522"/>
        <pc:sldMkLst>
          <pc:docMk/>
          <pc:sldMk cId="1741675740" sldId="393"/>
        </pc:sldMkLst>
      </pc:sldChg>
      <pc:sldChg chg="modSp add del modNotesTx">
        <pc:chgData name="Sanjayan. C it21375514" userId="fa3404aa-82f7-4b05-9bd0-9dab42f1aeb8" providerId="ADAL" clId="{7CB0FAE8-5529-4193-B68D-0F4DE624993C}" dt="2025-03-19T05:46:35.182" v="521" actId="2696"/>
        <pc:sldMkLst>
          <pc:docMk/>
          <pc:sldMk cId="3157521565" sldId="393"/>
        </pc:sldMkLst>
        <pc:picChg chg="mod">
          <ac:chgData name="Sanjayan. C it21375514" userId="fa3404aa-82f7-4b05-9bd0-9dab42f1aeb8" providerId="ADAL" clId="{7CB0FAE8-5529-4193-B68D-0F4DE624993C}" dt="2025-03-19T04:37:53.301" v="13" actId="14826"/>
          <ac:picMkLst>
            <pc:docMk/>
            <pc:sldMk cId="3157521565" sldId="393"/>
            <ac:picMk id="4" creationId="{E9612A2F-DD94-FB40-5454-F6D4EE955F93}"/>
          </ac:picMkLst>
        </pc:picChg>
      </pc:sldChg>
      <pc:sldChg chg="add">
        <pc:chgData name="Sanjayan. C it21375514" userId="fa3404aa-82f7-4b05-9bd0-9dab42f1aeb8" providerId="ADAL" clId="{7CB0FAE8-5529-4193-B68D-0F4DE624993C}" dt="2025-03-19T05:46:43.032" v="522"/>
        <pc:sldMkLst>
          <pc:docMk/>
          <pc:sldMk cId="1210810295" sldId="394"/>
        </pc:sldMkLst>
      </pc:sldChg>
      <pc:sldChg chg="modSp add del modNotesTx">
        <pc:chgData name="Sanjayan. C it21375514" userId="fa3404aa-82f7-4b05-9bd0-9dab42f1aeb8" providerId="ADAL" clId="{7CB0FAE8-5529-4193-B68D-0F4DE624993C}" dt="2025-03-19T05:46:35.182" v="521" actId="2696"/>
        <pc:sldMkLst>
          <pc:docMk/>
          <pc:sldMk cId="1941505660" sldId="394"/>
        </pc:sldMkLst>
        <pc:picChg chg="mod">
          <ac:chgData name="Sanjayan. C it21375514" userId="fa3404aa-82f7-4b05-9bd0-9dab42f1aeb8" providerId="ADAL" clId="{7CB0FAE8-5529-4193-B68D-0F4DE624993C}" dt="2025-03-19T04:38:03.348" v="14" actId="14826"/>
          <ac:picMkLst>
            <pc:docMk/>
            <pc:sldMk cId="1941505660" sldId="394"/>
            <ac:picMk id="4" creationId="{6E4DCDAF-B3C4-320E-7C70-EE306D5E1ED0}"/>
          </ac:picMkLst>
        </pc:picChg>
      </pc:sldChg>
      <pc:sldChg chg="modSp add">
        <pc:chgData name="Sanjayan. C it21375514" userId="fa3404aa-82f7-4b05-9bd0-9dab42f1aeb8" providerId="ADAL" clId="{7CB0FAE8-5529-4193-B68D-0F4DE624993C}" dt="2025-03-19T04:40:02.396" v="19" actId="14826"/>
        <pc:sldMkLst>
          <pc:docMk/>
          <pc:sldMk cId="2688100732" sldId="395"/>
        </pc:sldMkLst>
        <pc:picChg chg="mod">
          <ac:chgData name="Sanjayan. C it21375514" userId="fa3404aa-82f7-4b05-9bd0-9dab42f1aeb8" providerId="ADAL" clId="{7CB0FAE8-5529-4193-B68D-0F4DE624993C}" dt="2025-03-19T04:40:02.396" v="19" actId="14826"/>
          <ac:picMkLst>
            <pc:docMk/>
            <pc:sldMk cId="2688100732" sldId="395"/>
            <ac:picMk id="4" creationId="{F300021F-A9E6-B495-1FB8-C663AEB97EDF}"/>
          </ac:picMkLst>
        </pc:picChg>
      </pc:sldChg>
      <pc:sldChg chg="add del">
        <pc:chgData name="Sanjayan. C it21375514" userId="fa3404aa-82f7-4b05-9bd0-9dab42f1aeb8" providerId="ADAL" clId="{7CB0FAE8-5529-4193-B68D-0F4DE624993C}" dt="2025-03-19T05:46:35.182" v="521" actId="2696"/>
        <pc:sldMkLst>
          <pc:docMk/>
          <pc:sldMk cId="550492833" sldId="404"/>
        </pc:sldMkLst>
      </pc:sldChg>
      <pc:sldChg chg="add ord">
        <pc:chgData name="Sanjayan. C it21375514" userId="fa3404aa-82f7-4b05-9bd0-9dab42f1aeb8" providerId="ADAL" clId="{7CB0FAE8-5529-4193-B68D-0F4DE624993C}" dt="2025-03-19T05:47:07.998" v="524"/>
        <pc:sldMkLst>
          <pc:docMk/>
          <pc:sldMk cId="3193518794" sldId="404"/>
        </pc:sldMkLst>
      </pc:sldChg>
      <pc:sldChg chg="add del">
        <pc:chgData name="Sanjayan. C it21375514" userId="fa3404aa-82f7-4b05-9bd0-9dab42f1aeb8" providerId="ADAL" clId="{7CB0FAE8-5529-4193-B68D-0F4DE624993C}" dt="2025-03-19T05:46:35.182" v="521" actId="2696"/>
        <pc:sldMkLst>
          <pc:docMk/>
          <pc:sldMk cId="907736024" sldId="405"/>
        </pc:sldMkLst>
      </pc:sldChg>
      <pc:sldChg chg="add">
        <pc:chgData name="Sanjayan. C it21375514" userId="fa3404aa-82f7-4b05-9bd0-9dab42f1aeb8" providerId="ADAL" clId="{7CB0FAE8-5529-4193-B68D-0F4DE624993C}" dt="2025-03-19T05:46:43.032" v="522"/>
        <pc:sldMkLst>
          <pc:docMk/>
          <pc:sldMk cId="3694190647" sldId="405"/>
        </pc:sldMkLst>
      </pc:sldChg>
      <pc:sldChg chg="add del">
        <pc:chgData name="Sanjayan. C it21375514" userId="fa3404aa-82f7-4b05-9bd0-9dab42f1aeb8" providerId="ADAL" clId="{7CB0FAE8-5529-4193-B68D-0F4DE624993C}" dt="2025-03-19T05:46:35.182" v="521" actId="2696"/>
        <pc:sldMkLst>
          <pc:docMk/>
          <pc:sldMk cId="627599521" sldId="406"/>
        </pc:sldMkLst>
      </pc:sldChg>
      <pc:sldChg chg="add">
        <pc:chgData name="Sanjayan. C it21375514" userId="fa3404aa-82f7-4b05-9bd0-9dab42f1aeb8" providerId="ADAL" clId="{7CB0FAE8-5529-4193-B68D-0F4DE624993C}" dt="2025-03-19T05:46:43.032" v="522"/>
        <pc:sldMkLst>
          <pc:docMk/>
          <pc:sldMk cId="3441533748" sldId="406"/>
        </pc:sldMkLst>
      </pc:sldChg>
      <pc:sldChg chg="add del">
        <pc:chgData name="Sanjayan. C it21375514" userId="fa3404aa-82f7-4b05-9bd0-9dab42f1aeb8" providerId="ADAL" clId="{7CB0FAE8-5529-4193-B68D-0F4DE624993C}" dt="2025-03-19T05:46:35.182" v="521" actId="2696"/>
        <pc:sldMkLst>
          <pc:docMk/>
          <pc:sldMk cId="300128161" sldId="407"/>
        </pc:sldMkLst>
      </pc:sldChg>
      <pc:sldChg chg="modSp add mod modNotesTx">
        <pc:chgData name="Sanjayan. C it21375514" userId="fa3404aa-82f7-4b05-9bd0-9dab42f1aeb8" providerId="ADAL" clId="{7CB0FAE8-5529-4193-B68D-0F4DE624993C}" dt="2025-03-19T06:56:42.904" v="557" actId="1038"/>
        <pc:sldMkLst>
          <pc:docMk/>
          <pc:sldMk cId="1698158210" sldId="407"/>
        </pc:sldMkLst>
        <pc:picChg chg="mod">
          <ac:chgData name="Sanjayan. C it21375514" userId="fa3404aa-82f7-4b05-9bd0-9dab42f1aeb8" providerId="ADAL" clId="{7CB0FAE8-5529-4193-B68D-0F4DE624993C}" dt="2025-03-19T06:56:42.904" v="557" actId="1038"/>
          <ac:picMkLst>
            <pc:docMk/>
            <pc:sldMk cId="1698158210" sldId="407"/>
            <ac:picMk id="4" creationId="{9001CA62-FA7F-5F8C-6A59-AB60D14C0AC0}"/>
          </ac:picMkLst>
        </pc:picChg>
      </pc:sldChg>
      <pc:sldChg chg="add del">
        <pc:chgData name="Sanjayan. C it21375514" userId="fa3404aa-82f7-4b05-9bd0-9dab42f1aeb8" providerId="ADAL" clId="{7CB0FAE8-5529-4193-B68D-0F4DE624993C}" dt="2025-03-19T05:46:35.182" v="521" actId="2696"/>
        <pc:sldMkLst>
          <pc:docMk/>
          <pc:sldMk cId="884919064" sldId="408"/>
        </pc:sldMkLst>
      </pc:sldChg>
      <pc:sldChg chg="add">
        <pc:chgData name="Sanjayan. C it21375514" userId="fa3404aa-82f7-4b05-9bd0-9dab42f1aeb8" providerId="ADAL" clId="{7CB0FAE8-5529-4193-B68D-0F4DE624993C}" dt="2025-03-19T05:46:43.032" v="522"/>
        <pc:sldMkLst>
          <pc:docMk/>
          <pc:sldMk cId="1559475146" sldId="408"/>
        </pc:sldMkLst>
      </pc:sldChg>
      <pc:sldChg chg="modNotesTx">
        <pc:chgData name="Sanjayan. C it21375514" userId="fa3404aa-82f7-4b05-9bd0-9dab42f1aeb8" providerId="ADAL" clId="{7CB0FAE8-5529-4193-B68D-0F4DE624993C}" dt="2025-03-19T06:49:38.257" v="526" actId="20577"/>
        <pc:sldMkLst>
          <pc:docMk/>
          <pc:sldMk cId="1210810295" sldId="41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5 December 2024</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5 December 2024</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afternoon everyone we are from RP -24-25 J 146 we bring forward to you an application which is a collaborative document editing tool named as Write Wizard</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1</a:t>
            </a:fld>
            <a:endParaRPr lang="en-US"/>
          </a:p>
        </p:txBody>
      </p:sp>
    </p:spTree>
    <p:extLst>
      <p:ext uri="{BB962C8B-B14F-4D97-AF65-F5344CB8AC3E}">
        <p14:creationId xmlns:p14="http://schemas.microsoft.com/office/powerpoint/2010/main" val="3277075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a:ea typeface="Aptos"/>
                <a:cs typeface="Times New Roman" panose="02020603050405020304" pitchFamily="18" charset="0"/>
              </a:rPr>
              <a:t>When we do this manually its error prone and time consuming.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a:ea typeface="Aptos"/>
                <a:cs typeface="Times New Roman" panose="02020603050405020304" pitchFamily="18" charset="0"/>
              </a:rPr>
              <a:t>my main objective is to make author to idealize and write research content and the tool handle other formatting tasks.</a:t>
            </a:r>
          </a:p>
          <a:p>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45</a:t>
            </a:fld>
            <a:endParaRPr lang="en-US"/>
          </a:p>
        </p:txBody>
      </p:sp>
    </p:spTree>
    <p:extLst>
      <p:ext uri="{BB962C8B-B14F-4D97-AF65-F5344CB8AC3E}">
        <p14:creationId xmlns:p14="http://schemas.microsoft.com/office/powerpoint/2010/main" val="349148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Format  a research I had to focus on Research content and document </a:t>
            </a:r>
            <a:r>
              <a:rPr lang="en-GB" err="1"/>
              <a:t>structring</a:t>
            </a:r>
            <a:r>
              <a:rPr lang="en-GB"/>
              <a:t> aswell</a:t>
            </a:r>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46</a:t>
            </a:fld>
            <a:endParaRPr lang="en-US"/>
          </a:p>
        </p:txBody>
      </p:sp>
    </p:spTree>
    <p:extLst>
      <p:ext uri="{BB962C8B-B14F-4D97-AF65-F5344CB8AC3E}">
        <p14:creationId xmlns:p14="http://schemas.microsoft.com/office/powerpoint/2010/main" val="2795883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Aptos"/>
                <a:ea typeface="Aptos"/>
                <a:cs typeface="Times New Roman" panose="02020603050405020304" pitchFamily="18" charset="0"/>
              </a:rPr>
              <a:t>For the academic text conversion, we’ve fine‑tuned the Llama2‑7B model. Our training data included informal, humanized text as well as formal IEEE academic writing. We crafted specific prompts that guide the model to convert a given section’s plain text into a version that meets IEEE standards. This conversion process helps users get a polished output even if they initially write in a more conversational tone</a:t>
            </a:r>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47</a:t>
            </a:fld>
            <a:endParaRPr lang="en-US"/>
          </a:p>
        </p:txBody>
      </p:sp>
    </p:spTree>
    <p:extLst>
      <p:ext uri="{BB962C8B-B14F-4D97-AF65-F5344CB8AC3E}">
        <p14:creationId xmlns:p14="http://schemas.microsoft.com/office/powerpoint/2010/main" val="4173817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a:ea typeface="Aptos"/>
                <a:cs typeface="Times New Roman" panose="02020603050405020304" pitchFamily="18" charset="0"/>
              </a:rPr>
              <a:t>Our system uses a front‑end rich text editor powered by Quill. As users work on their documents, they embed not only plain text but also specialized content like images with captions, formulas with captions, and tables with captions. Each of these embeds is stored in our backend as part of a Delta object, a structured JSON format representing the entire document.</a:t>
            </a:r>
          </a:p>
          <a:p>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53</a:t>
            </a:fld>
            <a:endParaRPr lang="en-US"/>
          </a:p>
        </p:txBody>
      </p:sp>
    </p:spTree>
    <p:extLst>
      <p:ext uri="{BB962C8B-B14F-4D97-AF65-F5344CB8AC3E}">
        <p14:creationId xmlns:p14="http://schemas.microsoft.com/office/powerpoint/2010/main" val="2599690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a:ea typeface="Aptos"/>
                <a:cs typeface="Times New Roman" panose="02020603050405020304" pitchFamily="18" charset="0"/>
              </a:rPr>
              <a:t>On the backend, our IEEE route is responsible for transforming this Delta into LaTeX. In our code, the </a:t>
            </a:r>
            <a:r>
              <a:rPr lang="en-US" sz="1800" kern="100" err="1">
                <a:effectLst/>
                <a:latin typeface="Aptos"/>
                <a:ea typeface="Aptos"/>
                <a:cs typeface="Times New Roman" panose="02020603050405020304" pitchFamily="18" charset="0"/>
              </a:rPr>
              <a:t>convertDeltaToLatex</a:t>
            </a:r>
            <a:r>
              <a:rPr lang="en-US" sz="1800" kern="100">
                <a:effectLst/>
                <a:latin typeface="Aptos"/>
                <a:ea typeface="Aptos"/>
                <a:cs typeface="Times New Roman" panose="02020603050405020304" pitchFamily="18" charset="0"/>
              </a:rPr>
              <a:t> function iterates over the Delta’s operations sequentially. which users entered their content—ensuring that text, images, formulas, and tables appear in the final document exactly as they were originally created.</a:t>
            </a:r>
          </a:p>
          <a:p>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54</a:t>
            </a:fld>
            <a:endParaRPr lang="en-US"/>
          </a:p>
        </p:txBody>
      </p:sp>
    </p:spTree>
    <p:extLst>
      <p:ext uri="{BB962C8B-B14F-4D97-AF65-F5344CB8AC3E}">
        <p14:creationId xmlns:p14="http://schemas.microsoft.com/office/powerpoint/2010/main" val="197315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55</a:t>
            </a:fld>
            <a:endParaRPr lang="en-US"/>
          </a:p>
        </p:txBody>
      </p:sp>
    </p:spTree>
    <p:extLst>
      <p:ext uri="{BB962C8B-B14F-4D97-AF65-F5344CB8AC3E}">
        <p14:creationId xmlns:p14="http://schemas.microsoft.com/office/powerpoint/2010/main" val="1908738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Good afternoon, everyone. I’m Sanjayan, and today I’m here  to present the final update on my project component: Mind Map Visualization for Collaborative Documents.</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68</a:t>
            </a:fld>
            <a:endParaRPr lang="en-US"/>
          </a:p>
        </p:txBody>
      </p:sp>
    </p:spTree>
    <p:extLst>
      <p:ext uri="{BB962C8B-B14F-4D97-AF65-F5344CB8AC3E}">
        <p14:creationId xmlns:p14="http://schemas.microsoft.com/office/powerpoint/2010/main" val="1676329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0E3B5-1823-A836-2719-48BDBAE9A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27FFF-04B7-4975-D73F-6035B36AC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6E1F4-6104-0418-E832-570D3E5A1CC4}"/>
              </a:ext>
            </a:extLst>
          </p:cNvPr>
          <p:cNvSpPr>
            <a:spLocks noGrp="1"/>
          </p:cNvSpPr>
          <p:nvPr>
            <p:ph type="body" idx="1"/>
          </p:nvPr>
        </p:nvSpPr>
        <p:spPr/>
        <p:txBody>
          <a:bodyPr/>
          <a:lstStyle/>
          <a:p>
            <a:r>
              <a:rPr lang="en-GB"/>
              <a:t>In the earlier work, I discovered that current implementations faced significant challenges: they generated limited mind maps, offered few customization options, and struggled with clearly visualizing the connections between concepts. </a:t>
            </a:r>
          </a:p>
        </p:txBody>
      </p:sp>
      <p:sp>
        <p:nvSpPr>
          <p:cNvPr id="4" name="Date Placeholder 3">
            <a:extLst>
              <a:ext uri="{FF2B5EF4-FFF2-40B4-BE49-F238E27FC236}">
                <a16:creationId xmlns:a16="http://schemas.microsoft.com/office/drawing/2014/main" id="{D343755A-9974-047B-4A63-98A0E948F20E}"/>
              </a:ext>
            </a:extLst>
          </p:cNvPr>
          <p:cNvSpPr>
            <a:spLocks noGrp="1"/>
          </p:cNvSpPr>
          <p:nvPr>
            <p:ph type="dt" idx="1"/>
          </p:nvPr>
        </p:nvSpPr>
        <p:spPr/>
        <p:txBody>
          <a:bodyPr/>
          <a:lstStyle/>
          <a:p>
            <a:r>
              <a:rPr lang="en-US"/>
              <a:t>5 December 2024</a:t>
            </a:r>
          </a:p>
        </p:txBody>
      </p:sp>
      <p:sp>
        <p:nvSpPr>
          <p:cNvPr id="5" name="Slide Number Placeholder 4">
            <a:extLst>
              <a:ext uri="{FF2B5EF4-FFF2-40B4-BE49-F238E27FC236}">
                <a16:creationId xmlns:a16="http://schemas.microsoft.com/office/drawing/2014/main" id="{458F535E-EA1E-1FEA-C5C0-756EF53A1207}"/>
              </a:ext>
            </a:extLst>
          </p:cNvPr>
          <p:cNvSpPr>
            <a:spLocks noGrp="1"/>
          </p:cNvSpPr>
          <p:nvPr>
            <p:ph type="sldNum" sz="quarter" idx="5"/>
          </p:nvPr>
        </p:nvSpPr>
        <p:spPr/>
        <p:txBody>
          <a:bodyPr/>
          <a:lstStyle/>
          <a:p>
            <a:fld id="{6C0B8AC8-E212-48B2-9917-7448FC83DD17}" type="slidenum">
              <a:rPr lang="en-US" smtClean="0"/>
              <a:t>69</a:t>
            </a:fld>
            <a:endParaRPr lang="en-US"/>
          </a:p>
        </p:txBody>
      </p:sp>
    </p:spTree>
    <p:extLst>
      <p:ext uri="{BB962C8B-B14F-4D97-AF65-F5344CB8AC3E}">
        <p14:creationId xmlns:p14="http://schemas.microsoft.com/office/powerpoint/2010/main" val="341833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FE7C-3B0D-33EE-FAF0-D93DF85F2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55169-9D02-907A-E92E-8288ED3C3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FC67BF-4AD2-17CD-A12F-7770B6FBF0BF}"/>
              </a:ext>
            </a:extLst>
          </p:cNvPr>
          <p:cNvSpPr>
            <a:spLocks noGrp="1"/>
          </p:cNvSpPr>
          <p:nvPr>
            <p:ph type="body" idx="1"/>
          </p:nvPr>
        </p:nvSpPr>
        <p:spPr/>
        <p:txBody>
          <a:bodyPr/>
          <a:lstStyle/>
          <a:p>
            <a:r>
              <a:rPr lang="en-GB"/>
              <a:t>To solve these challenges, I created a proof-of-concept that uses a fine-tuned NLP model to convert text content into structured JSON mind maps, which are then rendered interactively.</a:t>
            </a:r>
          </a:p>
        </p:txBody>
      </p:sp>
      <p:sp>
        <p:nvSpPr>
          <p:cNvPr id="4" name="Date Placeholder 3">
            <a:extLst>
              <a:ext uri="{FF2B5EF4-FFF2-40B4-BE49-F238E27FC236}">
                <a16:creationId xmlns:a16="http://schemas.microsoft.com/office/drawing/2014/main" id="{543C88F8-7359-86F8-A261-A8BAFAD1CFF4}"/>
              </a:ext>
            </a:extLst>
          </p:cNvPr>
          <p:cNvSpPr>
            <a:spLocks noGrp="1"/>
          </p:cNvSpPr>
          <p:nvPr>
            <p:ph type="dt" idx="1"/>
          </p:nvPr>
        </p:nvSpPr>
        <p:spPr/>
        <p:txBody>
          <a:bodyPr/>
          <a:lstStyle/>
          <a:p>
            <a:r>
              <a:rPr lang="en-US"/>
              <a:t>5 December 2024</a:t>
            </a:r>
          </a:p>
        </p:txBody>
      </p:sp>
      <p:sp>
        <p:nvSpPr>
          <p:cNvPr id="5" name="Slide Number Placeholder 4">
            <a:extLst>
              <a:ext uri="{FF2B5EF4-FFF2-40B4-BE49-F238E27FC236}">
                <a16:creationId xmlns:a16="http://schemas.microsoft.com/office/drawing/2014/main" id="{AA7604F2-F0EB-BB1E-1224-E10B06168035}"/>
              </a:ext>
            </a:extLst>
          </p:cNvPr>
          <p:cNvSpPr>
            <a:spLocks noGrp="1"/>
          </p:cNvSpPr>
          <p:nvPr>
            <p:ph type="sldNum" sz="quarter" idx="5"/>
          </p:nvPr>
        </p:nvSpPr>
        <p:spPr/>
        <p:txBody>
          <a:bodyPr/>
          <a:lstStyle/>
          <a:p>
            <a:fld id="{6C0B8AC8-E212-48B2-9917-7448FC83DD17}" type="slidenum">
              <a:rPr lang="en-US" smtClean="0"/>
              <a:t>70</a:t>
            </a:fld>
            <a:endParaRPr lang="en-US"/>
          </a:p>
        </p:txBody>
      </p:sp>
    </p:spTree>
    <p:extLst>
      <p:ext uri="{BB962C8B-B14F-4D97-AF65-F5344CB8AC3E}">
        <p14:creationId xmlns:p14="http://schemas.microsoft.com/office/powerpoint/2010/main" val="378728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F47C4-2224-0A28-D20D-33670A235E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343D1-2E77-DA07-58A4-4B560DB990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BDE85-0490-3C6C-581D-54BF6659B7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method automates the creation of hierarchical mind maps by training the Mistral-7B-v0.3 model on pairs of raw text and manually built JSON maps that clearly show parent–child relationships. I use light preprocessing like splitting sentences, special character removal and tokenizing text.</a:t>
            </a:r>
          </a:p>
          <a:p>
            <a:endParaRPr lang="en-GB"/>
          </a:p>
        </p:txBody>
      </p:sp>
      <p:sp>
        <p:nvSpPr>
          <p:cNvPr id="4" name="Date Placeholder 3">
            <a:extLst>
              <a:ext uri="{FF2B5EF4-FFF2-40B4-BE49-F238E27FC236}">
                <a16:creationId xmlns:a16="http://schemas.microsoft.com/office/drawing/2014/main" id="{A589F829-982D-F145-A0DD-92731C34830C}"/>
              </a:ext>
            </a:extLst>
          </p:cNvPr>
          <p:cNvSpPr>
            <a:spLocks noGrp="1"/>
          </p:cNvSpPr>
          <p:nvPr>
            <p:ph type="dt" idx="1"/>
          </p:nvPr>
        </p:nvSpPr>
        <p:spPr/>
        <p:txBody>
          <a:bodyPr/>
          <a:lstStyle/>
          <a:p>
            <a:r>
              <a:rPr lang="en-US"/>
              <a:t>5 December 2024</a:t>
            </a:r>
          </a:p>
        </p:txBody>
      </p:sp>
      <p:sp>
        <p:nvSpPr>
          <p:cNvPr id="5" name="Slide Number Placeholder 4">
            <a:extLst>
              <a:ext uri="{FF2B5EF4-FFF2-40B4-BE49-F238E27FC236}">
                <a16:creationId xmlns:a16="http://schemas.microsoft.com/office/drawing/2014/main" id="{4C4B3EA9-8B37-0A92-EC34-39E0E83F43EB}"/>
              </a:ext>
            </a:extLst>
          </p:cNvPr>
          <p:cNvSpPr>
            <a:spLocks noGrp="1"/>
          </p:cNvSpPr>
          <p:nvPr>
            <p:ph type="sldNum" sz="quarter" idx="5"/>
          </p:nvPr>
        </p:nvSpPr>
        <p:spPr/>
        <p:txBody>
          <a:bodyPr/>
          <a:lstStyle/>
          <a:p>
            <a:fld id="{6C0B8AC8-E212-48B2-9917-7448FC83DD17}" type="slidenum">
              <a:rPr lang="en-US" smtClean="0"/>
              <a:t>71</a:t>
            </a:fld>
            <a:endParaRPr lang="en-US"/>
          </a:p>
        </p:txBody>
      </p:sp>
    </p:spTree>
    <p:extLst>
      <p:ext uri="{BB962C8B-B14F-4D97-AF65-F5344CB8AC3E}">
        <p14:creationId xmlns:p14="http://schemas.microsoft.com/office/powerpoint/2010/main" val="396086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tool has dynamic features,  smart content suggestions and excellent formatting to improve the productivity of the writing especially for research authors. it assists by providing academic </a:t>
            </a:r>
            <a:r>
              <a:rPr lang="en-US" err="1"/>
              <a:t>formating</a:t>
            </a:r>
            <a:r>
              <a:rPr lang="en-US"/>
              <a:t> to your writing in IEEE compliance, provides references and accurate citation. Additionally it provides a user customizable mind-map to better understand your content. As it is a collaborative tool and there can be multiple research authors the tool also suggests which author is the best author to contribute which part in the research paper.</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4</a:t>
            </a:fld>
            <a:endParaRPr lang="en-US"/>
          </a:p>
        </p:txBody>
      </p:sp>
    </p:spTree>
    <p:extLst>
      <p:ext uri="{BB962C8B-B14F-4D97-AF65-F5344CB8AC3E}">
        <p14:creationId xmlns:p14="http://schemas.microsoft.com/office/powerpoint/2010/main" val="505301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a:t>Our fine-tuned model is now hosted in a </a:t>
            </a:r>
            <a:r>
              <a:rPr lang="en-GB" sz="4000" err="1"/>
              <a:t>Colab</a:t>
            </a:r>
            <a:r>
              <a:rPr lang="en-GB" sz="4000"/>
              <a:t> environment using </a:t>
            </a:r>
            <a:r>
              <a:rPr lang="en-GB" sz="4000" err="1"/>
              <a:t>FastAPI</a:t>
            </a:r>
            <a:r>
              <a:rPr lang="en-GB" sz="4000"/>
              <a:t> and embedded within a web application built on the MERN framework</a:t>
            </a:r>
            <a:endParaRPr lang="en-GB"/>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74</a:t>
            </a:fld>
            <a:endParaRPr lang="en-US"/>
          </a:p>
        </p:txBody>
      </p:sp>
    </p:spTree>
    <p:extLst>
      <p:ext uri="{BB962C8B-B14F-4D97-AF65-F5344CB8AC3E}">
        <p14:creationId xmlns:p14="http://schemas.microsoft.com/office/powerpoint/2010/main" val="3462866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Additionally, I have finetuned the model to get the extended and simplified versions of the mind map and </a:t>
            </a:r>
            <a:r>
              <a:rPr lang="en-GB" sz="1800" kern="100">
                <a:effectLst/>
                <a:latin typeface="Aptos" panose="020B0004020202020204" pitchFamily="34" charset="0"/>
                <a:cs typeface="Times New Roman" panose="02020603050405020304" pitchFamily="18" charset="0"/>
              </a:rPr>
              <a:t>I </a:t>
            </a:r>
            <a:r>
              <a:rPr lang="en-GB" sz="1800" kern="100">
                <a:effectLst/>
                <a:latin typeface="Aptos" panose="020B0004020202020204" pitchFamily="34" charset="0"/>
                <a:ea typeface="Aptos" panose="020B0004020202020204" pitchFamily="34" charset="0"/>
                <a:cs typeface="Times New Roman" panose="02020603050405020304" pitchFamily="18" charset="0"/>
              </a:rPr>
              <a:t>have integrated an image suggestion mechanism, where relevant images are automatically proposed for key nodes further enriching the visual context.</a:t>
            </a:r>
            <a:endParaRPr lang="en-GB"/>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75</a:t>
            </a:fld>
            <a:endParaRPr lang="en-US"/>
          </a:p>
        </p:txBody>
      </p:sp>
    </p:spTree>
    <p:extLst>
      <p:ext uri="{BB962C8B-B14F-4D97-AF65-F5344CB8AC3E}">
        <p14:creationId xmlns:p14="http://schemas.microsoft.com/office/powerpoint/2010/main" val="2252224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rgbClr val="000000"/>
                </a:solidFill>
                <a:effectLst/>
                <a:latin typeface="Calibri" panose="020F0502020204030204" pitchFamily="34" charset="0"/>
                <a:ea typeface="+mn-ea"/>
                <a:cs typeface="+mn-cs"/>
              </a:rPr>
              <a:t>The web application uses D3.js for interactive visualization and customization, transforming my  prototype into fully functional units ready for easy use for any users.</a:t>
            </a:r>
            <a:endParaRPr lang="en-GB">
              <a:effectLst/>
            </a:endParaRPr>
          </a:p>
          <a:p>
            <a:endParaRPr lang="en-GB"/>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76</a:t>
            </a:fld>
            <a:endParaRPr lang="en-US"/>
          </a:p>
        </p:txBody>
      </p:sp>
    </p:spTree>
    <p:extLst>
      <p:ext uri="{BB962C8B-B14F-4D97-AF65-F5344CB8AC3E}">
        <p14:creationId xmlns:p14="http://schemas.microsoft.com/office/powerpoint/2010/main" val="695959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 will check for the best matching node with the images that are in the document and add it within the nodes.</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77</a:t>
            </a:fld>
            <a:endParaRPr lang="en-US"/>
          </a:p>
        </p:txBody>
      </p:sp>
    </p:spTree>
    <p:extLst>
      <p:ext uri="{BB962C8B-B14F-4D97-AF65-F5344CB8AC3E}">
        <p14:creationId xmlns:p14="http://schemas.microsoft.com/office/powerpoint/2010/main" val="2998640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effectLst/>
                <a:latin typeface="Aptos" panose="020B0004020202020204" pitchFamily="34" charset="0"/>
                <a:ea typeface="Aptos" panose="020B0004020202020204" pitchFamily="34" charset="0"/>
                <a:cs typeface="Times New Roman" panose="02020603050405020304" pitchFamily="18" charset="0"/>
              </a:rPr>
              <a:t>I focused on minimalist design and by incorporating iterative user feedback and industry best practices, we have achieved a design that is not only visually appealing but also highly usable.</a:t>
            </a:r>
            <a:endParaRPr lang="en-GB"/>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78</a:t>
            </a:fld>
            <a:endParaRPr lang="en-US"/>
          </a:p>
        </p:txBody>
      </p:sp>
    </p:spTree>
    <p:extLst>
      <p:ext uri="{BB962C8B-B14F-4D97-AF65-F5344CB8AC3E}">
        <p14:creationId xmlns:p14="http://schemas.microsoft.com/office/powerpoint/2010/main" val="1309579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a:effectLst/>
                <a:latin typeface="Aptos" panose="020B0004020202020204" pitchFamily="34" charset="0"/>
                <a:ea typeface="Aptos" panose="020B0004020202020204" pitchFamily="34" charset="0"/>
                <a:cs typeface="Times New Roman" panose="02020603050405020304" pitchFamily="18" charset="0"/>
              </a:rPr>
              <a:t>My system meets high standards for performance, scalability, usability, reliability, and accessibility. Real-time updates and smooth interactions are key nonfunctional requirements. But due to the token limitations and High resource needs for now we had to strict into the boundary.</a:t>
            </a:r>
            <a:r>
              <a:rPr lang="en-GB" sz="1800">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Aptos" panose="020B0004020202020204" pitchFamily="34" charset="0"/>
                <a:ea typeface="Aptos" panose="020B0004020202020204" pitchFamily="34" charset="0"/>
                <a:cs typeface="Times New Roman" panose="02020603050405020304" pitchFamily="18" charset="0"/>
              </a:rPr>
              <a:t>With these advancements, this is not only a technical success but also holds significant commercial potential. It can be integrated to any applications and let users to have a visual look which is more preferred by the users today.</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81</a:t>
            </a:fld>
            <a:endParaRPr lang="en-US"/>
          </a:p>
        </p:txBody>
      </p:sp>
    </p:spTree>
    <p:extLst>
      <p:ext uri="{BB962C8B-B14F-4D97-AF65-F5344CB8AC3E}">
        <p14:creationId xmlns:p14="http://schemas.microsoft.com/office/powerpoint/2010/main" val="3091241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AF44E-1EF1-F875-E5B2-F5007D406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796DD-2CF4-76F2-8668-577943B3C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6245F-C3AC-E934-2B12-BF08A6972CA4}"/>
              </a:ext>
            </a:extLst>
          </p:cNvPr>
          <p:cNvSpPr>
            <a:spLocks noGrp="1"/>
          </p:cNvSpPr>
          <p:nvPr>
            <p:ph type="body" idx="1"/>
          </p:nvPr>
        </p:nvSpPr>
        <p:spPr/>
        <p:txBody>
          <a:bodyPr/>
          <a:lstStyle/>
          <a:p>
            <a:r>
              <a:rPr lang="en-GB"/>
              <a:t>Good afternoon, everyone. I’m Sanjayan, and today I’m here  to present the final update on my project component: Mind Map Visualization for Collaborative Documents.</a:t>
            </a:r>
          </a:p>
        </p:txBody>
      </p:sp>
      <p:sp>
        <p:nvSpPr>
          <p:cNvPr id="4" name="Date Placeholder 3">
            <a:extLst>
              <a:ext uri="{FF2B5EF4-FFF2-40B4-BE49-F238E27FC236}">
                <a16:creationId xmlns:a16="http://schemas.microsoft.com/office/drawing/2014/main" id="{E7854C5A-AEF0-5160-9B7A-E653B8571A14}"/>
              </a:ext>
            </a:extLst>
          </p:cNvPr>
          <p:cNvSpPr>
            <a:spLocks noGrp="1"/>
          </p:cNvSpPr>
          <p:nvPr>
            <p:ph type="dt" idx="1"/>
          </p:nvPr>
        </p:nvSpPr>
        <p:spPr/>
        <p:txBody>
          <a:bodyPr/>
          <a:lstStyle/>
          <a:p>
            <a:r>
              <a:rPr lang="en-US"/>
              <a:t>5 December 2024</a:t>
            </a:r>
          </a:p>
        </p:txBody>
      </p:sp>
      <p:sp>
        <p:nvSpPr>
          <p:cNvPr id="5" name="Slide Number Placeholder 4">
            <a:extLst>
              <a:ext uri="{FF2B5EF4-FFF2-40B4-BE49-F238E27FC236}">
                <a16:creationId xmlns:a16="http://schemas.microsoft.com/office/drawing/2014/main" id="{D4E4E4E5-E7F9-A90B-FB02-E69650D79CF8}"/>
              </a:ext>
            </a:extLst>
          </p:cNvPr>
          <p:cNvSpPr>
            <a:spLocks noGrp="1"/>
          </p:cNvSpPr>
          <p:nvPr>
            <p:ph type="sldNum" sz="quarter" idx="5"/>
          </p:nvPr>
        </p:nvSpPr>
        <p:spPr/>
        <p:txBody>
          <a:bodyPr/>
          <a:lstStyle/>
          <a:p>
            <a:fld id="{6C0B8AC8-E212-48B2-9917-7448FC83DD17}" type="slidenum">
              <a:rPr lang="en-US" smtClean="0"/>
              <a:t>82</a:t>
            </a:fld>
            <a:endParaRPr lang="en-US"/>
          </a:p>
        </p:txBody>
      </p:sp>
    </p:spTree>
    <p:extLst>
      <p:ext uri="{BB962C8B-B14F-4D97-AF65-F5344CB8AC3E}">
        <p14:creationId xmlns:p14="http://schemas.microsoft.com/office/powerpoint/2010/main" val="925268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earlier work, I discovered that current implementations faced significant challenges: they generated limited mind maps, offered few customization options, and struggled with clearly visualizing the connections between concepts. </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83</a:t>
            </a:fld>
            <a:endParaRPr lang="en-US"/>
          </a:p>
        </p:txBody>
      </p:sp>
    </p:spTree>
    <p:extLst>
      <p:ext uri="{BB962C8B-B14F-4D97-AF65-F5344CB8AC3E}">
        <p14:creationId xmlns:p14="http://schemas.microsoft.com/office/powerpoint/2010/main" val="3069146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solve these challenges, I created a proof-of-concept that uses a fine-tuned NLP model to convert text content into structured JSON mind maps, which are then rendered interactively.</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90</a:t>
            </a:fld>
            <a:endParaRPr lang="en-US"/>
          </a:p>
        </p:txBody>
      </p:sp>
    </p:spTree>
    <p:extLst>
      <p:ext uri="{BB962C8B-B14F-4D97-AF65-F5344CB8AC3E}">
        <p14:creationId xmlns:p14="http://schemas.microsoft.com/office/powerpoint/2010/main" val="2559911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method automates the creation of hierarchical mind maps by training the Mistral-7B-v0.3 model on pairs of raw text and manually built JSON maps that clearly show parent–child relationships. I use light preprocessing like splitting sentences and tokenizing text.</a:t>
            </a:r>
          </a:p>
          <a:p>
            <a:endParaRPr lang="en-GB"/>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94</a:t>
            </a:fld>
            <a:endParaRPr lang="en-US"/>
          </a:p>
        </p:txBody>
      </p:sp>
    </p:spTree>
    <p:extLst>
      <p:ext uri="{BB962C8B-B14F-4D97-AF65-F5344CB8AC3E}">
        <p14:creationId xmlns:p14="http://schemas.microsoft.com/office/powerpoint/2010/main" val="1977810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took this research and project into consideration due to lack of tools we find in to </a:t>
            </a:r>
            <a:r>
              <a:rPr lang="en-US" err="1"/>
              <a:t>pimprove</a:t>
            </a:r>
            <a:r>
              <a:rPr lang="en-US"/>
              <a:t> the research writing for authors, the main problems we understood will be discussed further by each of us.</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5</a:t>
            </a:fld>
            <a:endParaRPr lang="en-US"/>
          </a:p>
        </p:txBody>
      </p:sp>
    </p:spTree>
    <p:extLst>
      <p:ext uri="{BB962C8B-B14F-4D97-AF65-F5344CB8AC3E}">
        <p14:creationId xmlns:p14="http://schemas.microsoft.com/office/powerpoint/2010/main" val="3164629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taken this research component into consideration because there are lack of tools that have collaborative inbuilt reference generator &amp; Citation generator.</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104</a:t>
            </a:fld>
            <a:endParaRPr lang="en-US"/>
          </a:p>
        </p:txBody>
      </p:sp>
    </p:spTree>
    <p:extLst>
      <p:ext uri="{BB962C8B-B14F-4D97-AF65-F5344CB8AC3E}">
        <p14:creationId xmlns:p14="http://schemas.microsoft.com/office/powerpoint/2010/main" val="622138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problems we have focused while developing this component is to efficiently retrieve the semantic meaning of the </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105</a:t>
            </a:fld>
            <a:endParaRPr lang="en-US"/>
          </a:p>
        </p:txBody>
      </p:sp>
    </p:spTree>
    <p:extLst>
      <p:ext uri="{BB962C8B-B14F-4D97-AF65-F5344CB8AC3E}">
        <p14:creationId xmlns:p14="http://schemas.microsoft.com/office/powerpoint/2010/main" val="2314162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109</a:t>
            </a:fld>
            <a:endParaRPr lang="en-US"/>
          </a:p>
        </p:txBody>
      </p:sp>
    </p:spTree>
    <p:extLst>
      <p:ext uri="{BB962C8B-B14F-4D97-AF65-F5344CB8AC3E}">
        <p14:creationId xmlns:p14="http://schemas.microsoft.com/office/powerpoint/2010/main" val="4269926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objective of our research is to obtain a dynamic, multifunctional collaborative document editing tool to improve the research author's use experience in writing Research papers.</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7</a:t>
            </a:fld>
            <a:endParaRPr lang="en-US"/>
          </a:p>
        </p:txBody>
      </p:sp>
    </p:spTree>
    <p:extLst>
      <p:ext uri="{BB962C8B-B14F-4D97-AF65-F5344CB8AC3E}">
        <p14:creationId xmlns:p14="http://schemas.microsoft.com/office/powerpoint/2010/main" val="3134843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10</a:t>
            </a:fld>
            <a:endParaRPr lang="en-US"/>
          </a:p>
        </p:txBody>
      </p:sp>
    </p:spTree>
    <p:extLst>
      <p:ext uri="{BB962C8B-B14F-4D97-AF65-F5344CB8AC3E}">
        <p14:creationId xmlns:p14="http://schemas.microsoft.com/office/powerpoint/2010/main" val="171021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11</a:t>
            </a:fld>
            <a:endParaRPr lang="en-US"/>
          </a:p>
        </p:txBody>
      </p:sp>
    </p:spTree>
    <p:extLst>
      <p:ext uri="{BB962C8B-B14F-4D97-AF65-F5344CB8AC3E}">
        <p14:creationId xmlns:p14="http://schemas.microsoft.com/office/powerpoint/2010/main" val="3540134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developed this application from scratch, using </a:t>
            </a:r>
            <a:r>
              <a:rPr lang="en-US" err="1"/>
              <a:t>Quil</a:t>
            </a:r>
            <a:r>
              <a:rPr lang="en-US"/>
              <a:t> </a:t>
            </a:r>
            <a:r>
              <a:rPr lang="en-US" err="1"/>
              <a:t>Js</a:t>
            </a:r>
            <a:r>
              <a:rPr lang="en-US"/>
              <a:t>, JavaScript &amp; Express. The </a:t>
            </a:r>
            <a:r>
              <a:rPr lang="en-US" err="1"/>
              <a:t>Collborative</a:t>
            </a:r>
            <a:r>
              <a:rPr lang="en-US"/>
              <a:t> will be demonstrated in the demonstration section.</a:t>
            </a:r>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14</a:t>
            </a:fld>
            <a:endParaRPr lang="en-US"/>
          </a:p>
        </p:txBody>
      </p:sp>
    </p:spTree>
    <p:extLst>
      <p:ext uri="{BB962C8B-B14F-4D97-AF65-F5344CB8AC3E}">
        <p14:creationId xmlns:p14="http://schemas.microsoft.com/office/powerpoint/2010/main" val="3832208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are various research standard for publish research paper. Quality of the research paper is also depends on the Language and document formating </a:t>
            </a:r>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43</a:t>
            </a:fld>
            <a:endParaRPr lang="en-US"/>
          </a:p>
        </p:txBody>
      </p:sp>
    </p:spTree>
    <p:extLst>
      <p:ext uri="{BB962C8B-B14F-4D97-AF65-F5344CB8AC3E}">
        <p14:creationId xmlns:p14="http://schemas.microsoft.com/office/powerpoint/2010/main" val="747930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Aptos"/>
                <a:ea typeface="Aptos"/>
                <a:cs typeface="Times New Roman" panose="02020603050405020304" pitchFamily="18" charset="0"/>
              </a:rPr>
              <a:t>Research formatting is complicated and time consuming </a:t>
            </a:r>
            <a:r>
              <a:rPr lang="en-US" sz="1800" err="1">
                <a:effectLst/>
                <a:latin typeface="Aptos"/>
                <a:ea typeface="Aptos"/>
                <a:cs typeface="Times New Roman" panose="02020603050405020304" pitchFamily="18" charset="0"/>
              </a:rPr>
              <a:t>tastk</a:t>
            </a:r>
            <a:r>
              <a:rPr lang="en-US" sz="1800">
                <a:effectLst/>
                <a:latin typeface="Aptos"/>
                <a:ea typeface="Aptos"/>
                <a:cs typeface="Times New Roman" panose="02020603050405020304" pitchFamily="18" charset="0"/>
              </a:rPr>
              <a:t>, when formatting we have to consider the language whether its in formal, passive voice, grammar, third person view and also the document formatting ,Like  the proper two </a:t>
            </a:r>
            <a:r>
              <a:rPr lang="en-US" sz="1800" err="1">
                <a:effectLst/>
                <a:latin typeface="Aptos"/>
                <a:ea typeface="Aptos"/>
                <a:cs typeface="Times New Roman" panose="02020603050405020304" pitchFamily="18" charset="0"/>
              </a:rPr>
              <a:t>colum</a:t>
            </a:r>
            <a:r>
              <a:rPr lang="en-US" sz="1800">
                <a:effectLst/>
                <a:latin typeface="Aptos"/>
                <a:ea typeface="Aptos"/>
                <a:cs typeface="Times New Roman" panose="02020603050405020304" pitchFamily="18" charset="0"/>
              </a:rPr>
              <a:t> based structure ,fonts, font sizes ,standard method to author reference </a:t>
            </a:r>
            <a:r>
              <a:rPr lang="en-US" sz="1800" err="1">
                <a:effectLst/>
                <a:latin typeface="Aptos"/>
                <a:ea typeface="Aptos"/>
                <a:cs typeface="Times New Roman" panose="02020603050405020304" pitchFamily="18" charset="0"/>
              </a:rPr>
              <a:t>etc</a:t>
            </a:r>
            <a:endParaRPr lang="en-US" sz="1800">
              <a:effectLst/>
              <a:latin typeface="Aptos"/>
              <a:ea typeface="Aptos"/>
              <a:cs typeface="Times New Roman" panose="02020603050405020304" pitchFamily="18" charset="0"/>
            </a:endParaRPr>
          </a:p>
          <a:p>
            <a:endParaRPr lang="en-US" sz="1800">
              <a:effectLst/>
              <a:latin typeface="Aptos"/>
              <a:cs typeface="Times New Roman" panose="02020603050405020304" pitchFamily="18" charset="0"/>
            </a:endParaRPr>
          </a:p>
          <a:p>
            <a:r>
              <a:rPr lang="en-US" sz="1800">
                <a:effectLst/>
                <a:latin typeface="Aptos"/>
                <a:cs typeface="Times New Roman" panose="02020603050405020304" pitchFamily="18" charset="0"/>
              </a:rPr>
              <a:t>There are lack of tools to give a complete formatted document without manual effort</a:t>
            </a:r>
            <a:endParaRPr lang="en-US"/>
          </a:p>
        </p:txBody>
      </p:sp>
      <p:sp>
        <p:nvSpPr>
          <p:cNvPr id="4" name="Date Placeholder 3"/>
          <p:cNvSpPr>
            <a:spLocks noGrp="1"/>
          </p:cNvSpPr>
          <p:nvPr>
            <p:ph type="dt" idx="1"/>
          </p:nvPr>
        </p:nvSpPr>
        <p:spPr/>
        <p:txBody>
          <a:bodyPr/>
          <a:lstStyle/>
          <a:p>
            <a:r>
              <a:rPr lang="en-US"/>
              <a:t>5 December 2024</a:t>
            </a:r>
          </a:p>
        </p:txBody>
      </p:sp>
      <p:sp>
        <p:nvSpPr>
          <p:cNvPr id="5" name="Slide Number Placeholder 4"/>
          <p:cNvSpPr>
            <a:spLocks noGrp="1"/>
          </p:cNvSpPr>
          <p:nvPr>
            <p:ph type="sldNum" sz="quarter" idx="5"/>
          </p:nvPr>
        </p:nvSpPr>
        <p:spPr/>
        <p:txBody>
          <a:bodyPr/>
          <a:lstStyle/>
          <a:p>
            <a:fld id="{6C0B8AC8-E212-48B2-9917-7448FC83DD17}" type="slidenum">
              <a:rPr lang="en-US" smtClean="0"/>
              <a:t>44</a:t>
            </a:fld>
            <a:endParaRPr lang="en-US"/>
          </a:p>
        </p:txBody>
      </p:sp>
    </p:spTree>
    <p:extLst>
      <p:ext uri="{BB962C8B-B14F-4D97-AF65-F5344CB8AC3E}">
        <p14:creationId xmlns:p14="http://schemas.microsoft.com/office/powerpoint/2010/main" val="28973727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ITXXXXXXXX</a:t>
            </a:r>
            <a:r>
              <a:rPr lang="en-US" sz="1800">
                <a:solidFill>
                  <a:schemeClr val="tx1"/>
                </a:solidFill>
              </a:rPr>
              <a:t>   |   &lt;</a:t>
            </a:r>
            <a:r>
              <a:rPr lang="en-US" sz="1800" b="1">
                <a:solidFill>
                  <a:schemeClr val="tx1"/>
                </a:solidFill>
              </a:rPr>
              <a:t>&lt;Student Name&gt;&gt;   </a:t>
            </a:r>
            <a:r>
              <a:rPr lang="en-US" sz="1800">
                <a:solidFill>
                  <a:schemeClr val="tx1"/>
                </a:solidFill>
              </a:rPr>
              <a:t>|   </a:t>
            </a:r>
            <a:r>
              <a:rPr lang="en-US" sz="1800" b="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3/25/2025</a:t>
            </a:fld>
            <a:endParaRPr lang="en-US" sz="1200" b="1"/>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sldNum="0"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E615E-B96B-B580-DB82-997B326DAB4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6E53ED33-385D-E430-A90C-5ECA8FB97F63}"/>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5FDDD-FD13-00DD-A2C2-149445037A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A755D60-C950-C3BC-7039-0DDFEDC18FA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9" name="Picture 8">
            <a:extLst>
              <a:ext uri="{FF2B5EF4-FFF2-40B4-BE49-F238E27FC236}">
                <a16:creationId xmlns:a16="http://schemas.microsoft.com/office/drawing/2014/main" id="{0183D70E-097B-8549-259B-15EB1B35AAF2}"/>
              </a:ext>
            </a:extLst>
          </p:cNvPr>
          <p:cNvPicPr>
            <a:picLocks noChangeAspect="1"/>
          </p:cNvPicPr>
          <p:nvPr/>
        </p:nvPicPr>
        <p:blipFill>
          <a:blip r:embed="rId3"/>
          <a:srcRect t="2074" b="1629"/>
          <a:stretch/>
        </p:blipFill>
        <p:spPr>
          <a:xfrm>
            <a:off x="0" y="-54448"/>
            <a:ext cx="12192000" cy="6445088"/>
          </a:xfrm>
          <a:prstGeom prst="rect">
            <a:avLst/>
          </a:prstGeom>
        </p:spPr>
      </p:pic>
    </p:spTree>
    <p:extLst>
      <p:ext uri="{BB962C8B-B14F-4D97-AF65-F5344CB8AC3E}">
        <p14:creationId xmlns:p14="http://schemas.microsoft.com/office/powerpoint/2010/main" val="7871785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F8A8E-25CB-0871-7902-BA51344E45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B5EEF7-D0C9-BE90-4268-D070AEC2AFF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79C43FEA-D17F-6EF5-2300-82A6CEF573FB}"/>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F04666A5-A784-A58D-4D1B-96D2913280E6}"/>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0904891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F3D7D-1C2E-801C-1975-9DBF6E7509F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FD51D1-E3CB-02A9-496E-439B5805572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EF7972C3-26A1-8D88-366F-1ABBF7557C9D}"/>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pic>
        <p:nvPicPr>
          <p:cNvPr id="8" name="Picture 7">
            <a:extLst>
              <a:ext uri="{FF2B5EF4-FFF2-40B4-BE49-F238E27FC236}">
                <a16:creationId xmlns:a16="http://schemas.microsoft.com/office/drawing/2014/main" id="{25CE7E38-BE54-8EF9-9701-2AF74F49C890}"/>
              </a:ext>
            </a:extLst>
          </p:cNvPr>
          <p:cNvPicPr>
            <a:picLocks noChangeAspect="1"/>
          </p:cNvPicPr>
          <p:nvPr/>
        </p:nvPicPr>
        <p:blipFill>
          <a:blip r:embed="rId2"/>
          <a:srcRect b="7096"/>
          <a:stretch/>
        </p:blipFill>
        <p:spPr>
          <a:xfrm>
            <a:off x="0" y="0"/>
            <a:ext cx="12192000" cy="6371303"/>
          </a:xfrm>
          <a:prstGeom prst="rect">
            <a:avLst/>
          </a:prstGeom>
        </p:spPr>
      </p:pic>
    </p:spTree>
    <p:extLst>
      <p:ext uri="{BB962C8B-B14F-4D97-AF65-F5344CB8AC3E}">
        <p14:creationId xmlns:p14="http://schemas.microsoft.com/office/powerpoint/2010/main" val="1794102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DE8B0-E26C-A3F5-A95B-F11CB22C11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B9538E-83A6-3674-FC2E-CBBC34000A82}"/>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29730A7A-50C2-1163-1F13-8543CA5AECB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D6D142B9-150C-AD4E-1506-83775CF0B2FB}"/>
              </a:ext>
            </a:extLst>
          </p:cNvPr>
          <p:cNvPicPr>
            <a:picLocks noChangeAspect="1"/>
          </p:cNvPicPr>
          <p:nvPr/>
        </p:nvPicPr>
        <p:blipFill>
          <a:blip r:embed="rId2"/>
          <a:stretch>
            <a:fillRect/>
          </a:stretch>
        </p:blipFill>
        <p:spPr>
          <a:xfrm>
            <a:off x="0" y="0"/>
            <a:ext cx="12192000" cy="6370983"/>
          </a:xfrm>
          <a:prstGeom prst="rect">
            <a:avLst/>
          </a:prstGeom>
        </p:spPr>
      </p:pic>
    </p:spTree>
    <p:extLst>
      <p:ext uri="{BB962C8B-B14F-4D97-AF65-F5344CB8AC3E}">
        <p14:creationId xmlns:p14="http://schemas.microsoft.com/office/powerpoint/2010/main" val="20235777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0A3B7-CE2D-99C8-3499-2ECFD3E5094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13F716-6336-DA77-3497-CBDFA1727794}"/>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A6695537-06A9-5F15-503E-4CCF95DFBC07}"/>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6" name="Rectangle 5">
            <a:extLst>
              <a:ext uri="{FF2B5EF4-FFF2-40B4-BE49-F238E27FC236}">
                <a16:creationId xmlns:a16="http://schemas.microsoft.com/office/drawing/2014/main" id="{5E3E0A76-2DFF-A9FF-15E7-A1BF72B9407D}"/>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spTree>
    <p:extLst>
      <p:ext uri="{BB962C8B-B14F-4D97-AF65-F5344CB8AC3E}">
        <p14:creationId xmlns:p14="http://schemas.microsoft.com/office/powerpoint/2010/main" val="4736135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C0C4E-EB07-46EB-1D79-2122EFA0B1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91D7C0-664B-C56E-F94A-C04D57FD7EE9}"/>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A3596DE5-34DD-8876-4BE2-F4A6D5D8C2C7}"/>
              </a:ext>
            </a:extLst>
          </p:cNvPr>
          <p:cNvPicPr>
            <a:picLocks noChangeAspect="1"/>
          </p:cNvPicPr>
          <p:nvPr/>
        </p:nvPicPr>
        <p:blipFill>
          <a:blip r:embed="rId3"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4D770612-F1E5-AC29-8352-277F9D2D13BE}"/>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spTree>
    <p:extLst>
      <p:ext uri="{BB962C8B-B14F-4D97-AF65-F5344CB8AC3E}">
        <p14:creationId xmlns:p14="http://schemas.microsoft.com/office/powerpoint/2010/main" val="234839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A3D72-F591-4DC0-220B-E5DF44E90A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CE2BD6-3C39-E695-39E4-1DEF5C8EF6D3}"/>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3E28A0DD-41D8-12C1-7910-17B749D504E8}"/>
              </a:ext>
            </a:extLst>
          </p:cNvPr>
          <p:cNvPicPr>
            <a:picLocks noChangeAspect="1"/>
          </p:cNvPicPr>
          <p:nvPr/>
        </p:nvPicPr>
        <p:blipFill>
          <a:blip r:embed="rId3"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2666D520-648B-69F8-99AA-C40511BE5975}"/>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spTree>
    <p:extLst>
      <p:ext uri="{BB962C8B-B14F-4D97-AF65-F5344CB8AC3E}">
        <p14:creationId xmlns:p14="http://schemas.microsoft.com/office/powerpoint/2010/main" val="1849098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F60EC-64EF-C541-8A31-1F0F5443CD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83645C-D39B-297C-6503-EFB1E6FD747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45EE8253-1E37-19EA-8B12-91733B332A16}"/>
              </a:ext>
            </a:extLst>
          </p:cNvPr>
          <p:cNvPicPr>
            <a:picLocks noChangeAspect="1"/>
          </p:cNvPicPr>
          <p:nvPr/>
        </p:nvPicPr>
        <p:blipFill>
          <a:blip r:embed="rId2"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4E910EE3-3179-1567-A87E-C9E45ACE9AEB}"/>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spTree>
    <p:extLst>
      <p:ext uri="{BB962C8B-B14F-4D97-AF65-F5344CB8AC3E}">
        <p14:creationId xmlns:p14="http://schemas.microsoft.com/office/powerpoint/2010/main" val="19041029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C7D86-5564-CE48-A312-C64179E239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0A3C1E-A64A-2878-D83E-475EFCE0837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D1411CE7-8B94-B6BC-CC1A-0386FF126A36}"/>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7FAE8077-C068-266F-A825-246A0E0B54AA}"/>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spTree>
    <p:extLst>
      <p:ext uri="{BB962C8B-B14F-4D97-AF65-F5344CB8AC3E}">
        <p14:creationId xmlns:p14="http://schemas.microsoft.com/office/powerpoint/2010/main" val="26750292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6ABC9-BE1D-93B2-EE30-D0AA387EA5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AC4BF4-95BC-01EA-FC90-BF5DC8AF322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83E7E9F0-2C44-1A00-5021-B85D148B423C}"/>
              </a:ext>
            </a:extLst>
          </p:cNvPr>
          <p:cNvPicPr>
            <a:picLocks noChangeAspect="1"/>
          </p:cNvPicPr>
          <p:nvPr/>
        </p:nvPicPr>
        <p:blipFill>
          <a:blip r:embed="rId2"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266A3A57-251C-DEAC-B224-C2257561D82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spTree>
    <p:extLst>
      <p:ext uri="{BB962C8B-B14F-4D97-AF65-F5344CB8AC3E}">
        <p14:creationId xmlns:p14="http://schemas.microsoft.com/office/powerpoint/2010/main" val="32596042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B2369-841E-88A8-F03C-DFDC0B52AE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096B13-FF04-6F8B-D86D-6874AAC14DF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346450EE-F66F-994E-400C-E4621C2F2612}"/>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84E9041E-74C0-2950-A601-2D2F42B3E733}"/>
              </a:ext>
            </a:extLst>
          </p:cNvPr>
          <p:cNvPicPr>
            <a:picLocks noChangeAspect="1"/>
          </p:cNvPicPr>
          <p:nvPr/>
        </p:nvPicPr>
        <p:blipFill>
          <a:blip r:embed="rId3"/>
          <a:srcRect t="3408" b="1926"/>
          <a:stretch/>
        </p:blipFill>
        <p:spPr>
          <a:xfrm>
            <a:off x="-1" y="0"/>
            <a:ext cx="12192000" cy="6380480"/>
          </a:xfrm>
          <a:prstGeom prst="rect">
            <a:avLst/>
          </a:prstGeom>
        </p:spPr>
      </p:pic>
    </p:spTree>
    <p:extLst>
      <p:ext uri="{BB962C8B-B14F-4D97-AF65-F5344CB8AC3E}">
        <p14:creationId xmlns:p14="http://schemas.microsoft.com/office/powerpoint/2010/main" val="106694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F2080-812E-10EB-14ED-50D1AD80A7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281EFD-C8D6-BE84-07F6-AE95E77848F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B6B13B4C-7E98-D380-A8F8-683E9DE4FE7E}"/>
              </a:ext>
            </a:extLst>
          </p:cNvPr>
          <p:cNvPicPr>
            <a:picLocks noChangeAspect="1"/>
          </p:cNvPicPr>
          <p:nvPr/>
        </p:nvPicPr>
        <p:blipFill>
          <a:blip r:embed="rId3"/>
          <a:srcRect t="3260" b="3260"/>
          <a:stretch/>
        </p:blipFill>
        <p:spPr>
          <a:xfrm>
            <a:off x="0" y="11129"/>
            <a:ext cx="12192000" cy="6318551"/>
          </a:xfrm>
          <a:prstGeom prst="rect">
            <a:avLst/>
          </a:prstGeom>
        </p:spPr>
      </p:pic>
    </p:spTree>
    <p:extLst>
      <p:ext uri="{BB962C8B-B14F-4D97-AF65-F5344CB8AC3E}">
        <p14:creationId xmlns:p14="http://schemas.microsoft.com/office/powerpoint/2010/main" val="2548741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EDD4-FFF3-6537-8246-2FDCF8AD63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448B14-B9A9-F390-D0DC-B0D35F72B249}"/>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FA571A7A-B0E4-89F2-AE80-F3FD93E1AC1D}"/>
              </a:ext>
            </a:extLst>
          </p:cNvPr>
          <p:cNvPicPr>
            <a:picLocks noChangeAspect="1"/>
          </p:cNvPicPr>
          <p:nvPr/>
        </p:nvPicPr>
        <p:blipFill>
          <a:blip r:embed="rId2"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F655C5A3-458F-752F-64C4-393FBC50D849}"/>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spTree>
    <p:extLst>
      <p:ext uri="{BB962C8B-B14F-4D97-AF65-F5344CB8AC3E}">
        <p14:creationId xmlns:p14="http://schemas.microsoft.com/office/powerpoint/2010/main" val="2826418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8812C-3ECC-4D19-FB88-0C898B53A7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7772E48-83B9-A1DA-8107-C6E7B01E8DF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1B9E48B1-F8E9-5D4C-1691-D427ED07CCEF}"/>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0F61B77F-2B58-9218-5FF3-479A478CC601}"/>
              </a:ext>
            </a:extLst>
          </p:cNvPr>
          <p:cNvPicPr>
            <a:picLocks noChangeAspect="1"/>
          </p:cNvPicPr>
          <p:nvPr/>
        </p:nvPicPr>
        <p:blipFill>
          <a:blip r:embed="rId2"/>
          <a:srcRect t="3727" b="2653"/>
          <a:stretch/>
        </p:blipFill>
        <p:spPr>
          <a:xfrm>
            <a:off x="-1" y="1953"/>
            <a:ext cx="12192000" cy="6300525"/>
          </a:xfrm>
          <a:prstGeom prst="rect">
            <a:avLst/>
          </a:prstGeom>
        </p:spPr>
      </p:pic>
    </p:spTree>
    <p:extLst>
      <p:ext uri="{BB962C8B-B14F-4D97-AF65-F5344CB8AC3E}">
        <p14:creationId xmlns:p14="http://schemas.microsoft.com/office/powerpoint/2010/main" val="5757356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130BF7-D51D-B62B-2A74-BE361800EF1E}"/>
              </a:ext>
            </a:extLst>
          </p:cNvPr>
          <p:cNvPicPr>
            <a:picLocks noChangeAspect="1"/>
          </p:cNvPicPr>
          <p:nvPr/>
        </p:nvPicPr>
        <p:blipFill>
          <a:blip r:embed="rId2"/>
          <a:srcRect t="2667" b="3556"/>
          <a:stretch/>
        </p:blipFill>
        <p:spPr>
          <a:xfrm>
            <a:off x="0" y="-182880"/>
            <a:ext cx="12192000" cy="6431280"/>
          </a:xfrm>
          <a:prstGeom prst="rect">
            <a:avLst/>
          </a:prstGeom>
        </p:spPr>
      </p:pic>
    </p:spTree>
    <p:extLst>
      <p:ext uri="{BB962C8B-B14F-4D97-AF65-F5344CB8AC3E}">
        <p14:creationId xmlns:p14="http://schemas.microsoft.com/office/powerpoint/2010/main" val="29427357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FEF8F-501D-77F5-B954-E0123AFC98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D825A2-5AF6-07B8-B3A1-3EB7C13CCC38}"/>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A9A96304-9065-7D87-14FA-254DDBF169F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66F1646E-3511-05CE-DA66-B118A44E794A}"/>
              </a:ext>
            </a:extLst>
          </p:cNvPr>
          <p:cNvPicPr>
            <a:picLocks noChangeAspect="1"/>
          </p:cNvPicPr>
          <p:nvPr/>
        </p:nvPicPr>
        <p:blipFill>
          <a:blip r:embed="rId2"/>
          <a:srcRect t="4731" b="1649"/>
          <a:stretch/>
        </p:blipFill>
        <p:spPr>
          <a:xfrm>
            <a:off x="-1" y="1"/>
            <a:ext cx="12192000" cy="6331974"/>
          </a:xfrm>
          <a:prstGeom prst="rect">
            <a:avLst/>
          </a:prstGeom>
        </p:spPr>
      </p:pic>
    </p:spTree>
    <p:extLst>
      <p:ext uri="{BB962C8B-B14F-4D97-AF65-F5344CB8AC3E}">
        <p14:creationId xmlns:p14="http://schemas.microsoft.com/office/powerpoint/2010/main" val="4673385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E04F6-C446-38D2-7E84-BA6929FBCC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DFF88E4-D1D2-AACA-D1D5-6F41CBD2C485}"/>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D1BB2F8C-7188-B21D-E86F-24A0993F636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3598FEB0-5D3D-DD01-0222-336D3B8C1D57}"/>
              </a:ext>
            </a:extLst>
          </p:cNvPr>
          <p:cNvPicPr>
            <a:picLocks noChangeAspect="1"/>
          </p:cNvPicPr>
          <p:nvPr/>
        </p:nvPicPr>
        <p:blipFill>
          <a:blip r:embed="rId2"/>
          <a:srcRect t="4445" b="5783"/>
          <a:stretch/>
        </p:blipFill>
        <p:spPr>
          <a:xfrm>
            <a:off x="-1" y="9834"/>
            <a:ext cx="12192000" cy="6381133"/>
          </a:xfrm>
          <a:prstGeom prst="rect">
            <a:avLst/>
          </a:prstGeom>
        </p:spPr>
      </p:pic>
    </p:spTree>
    <p:extLst>
      <p:ext uri="{BB962C8B-B14F-4D97-AF65-F5344CB8AC3E}">
        <p14:creationId xmlns:p14="http://schemas.microsoft.com/office/powerpoint/2010/main" val="17418452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27C7E-D519-EE7F-9F8F-A1E9BD2F1B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909DFC9-D82F-A421-FEE2-152A6077DF9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6034947F-4547-CBBC-66C9-D3989CD1EF21}"/>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5" name="Picture 4">
            <a:extLst>
              <a:ext uri="{FF2B5EF4-FFF2-40B4-BE49-F238E27FC236}">
                <a16:creationId xmlns:a16="http://schemas.microsoft.com/office/drawing/2014/main" id="{0CF3F9A3-A8E1-4B28-D5F8-E10696809DDF}"/>
              </a:ext>
            </a:extLst>
          </p:cNvPr>
          <p:cNvPicPr>
            <a:picLocks noChangeAspect="1"/>
          </p:cNvPicPr>
          <p:nvPr/>
        </p:nvPicPr>
        <p:blipFill>
          <a:blip r:embed="rId2"/>
          <a:srcRect t="2723" b="3369"/>
          <a:stretch/>
        </p:blipFill>
        <p:spPr>
          <a:xfrm>
            <a:off x="-1" y="11464"/>
            <a:ext cx="12192000" cy="6320510"/>
          </a:xfrm>
          <a:prstGeom prst="rect">
            <a:avLst/>
          </a:prstGeom>
        </p:spPr>
      </p:pic>
    </p:spTree>
    <p:extLst>
      <p:ext uri="{BB962C8B-B14F-4D97-AF65-F5344CB8AC3E}">
        <p14:creationId xmlns:p14="http://schemas.microsoft.com/office/powerpoint/2010/main" val="35955377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F8F41-84C9-076E-5EEC-50A5B9E44E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0766E0-62E8-DFC0-6B6D-D5AAA1388E0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6770E635-206F-A16E-E42A-CAC52E13CCE2}"/>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4D20678D-4D3E-42CE-ED58-CA640331D9BA}"/>
              </a:ext>
            </a:extLst>
          </p:cNvPr>
          <p:cNvPicPr>
            <a:picLocks noChangeAspect="1"/>
          </p:cNvPicPr>
          <p:nvPr/>
        </p:nvPicPr>
        <p:blipFill>
          <a:blip r:embed="rId2"/>
          <a:srcRect t="2294" b="2652"/>
          <a:stretch/>
        </p:blipFill>
        <p:spPr>
          <a:xfrm>
            <a:off x="0" y="0"/>
            <a:ext cx="12192000" cy="6381135"/>
          </a:xfrm>
          <a:prstGeom prst="rect">
            <a:avLst/>
          </a:prstGeom>
        </p:spPr>
      </p:pic>
    </p:spTree>
    <p:extLst>
      <p:ext uri="{BB962C8B-B14F-4D97-AF65-F5344CB8AC3E}">
        <p14:creationId xmlns:p14="http://schemas.microsoft.com/office/powerpoint/2010/main" val="37979628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2CD0D-6247-ADD7-EAB4-0F8A852F55E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2D4D18-8471-6315-B356-C8F57A96F9C1}"/>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8BBE1DA1-8F0E-3F4D-1DAB-D91504F1DCB2}"/>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73D33222-14E3-D1B1-EEA7-13F12022DAEF}"/>
              </a:ext>
            </a:extLst>
          </p:cNvPr>
          <p:cNvPicPr>
            <a:picLocks noChangeAspect="1"/>
          </p:cNvPicPr>
          <p:nvPr/>
        </p:nvPicPr>
        <p:blipFill>
          <a:blip r:embed="rId2"/>
          <a:srcRect t="3871" b="5783"/>
          <a:stretch/>
        </p:blipFill>
        <p:spPr>
          <a:xfrm>
            <a:off x="-1" y="0"/>
            <a:ext cx="12192000" cy="6263148"/>
          </a:xfrm>
          <a:prstGeom prst="rect">
            <a:avLst/>
          </a:prstGeom>
        </p:spPr>
      </p:pic>
    </p:spTree>
    <p:extLst>
      <p:ext uri="{BB962C8B-B14F-4D97-AF65-F5344CB8AC3E}">
        <p14:creationId xmlns:p14="http://schemas.microsoft.com/office/powerpoint/2010/main" val="16501103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38B46-C22C-DFF9-6FC5-5EECA815EE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2A6666-77C4-0A23-4BBF-862B1323BA75}"/>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4D2C2843-6F1B-F1F9-D449-723C5AF3FF5A}"/>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7E9482FE-F5D1-F62C-1A03-55C78DD6D961}"/>
              </a:ext>
            </a:extLst>
          </p:cNvPr>
          <p:cNvPicPr>
            <a:picLocks noChangeAspect="1"/>
          </p:cNvPicPr>
          <p:nvPr/>
        </p:nvPicPr>
        <p:blipFill>
          <a:blip r:embed="rId2"/>
          <a:srcRect t="2436" b="4373"/>
          <a:stretch/>
        </p:blipFill>
        <p:spPr>
          <a:xfrm>
            <a:off x="-1" y="0"/>
            <a:ext cx="12192000" cy="6390968"/>
          </a:xfrm>
          <a:prstGeom prst="rect">
            <a:avLst/>
          </a:prstGeom>
        </p:spPr>
      </p:pic>
    </p:spTree>
    <p:extLst>
      <p:ext uri="{BB962C8B-B14F-4D97-AF65-F5344CB8AC3E}">
        <p14:creationId xmlns:p14="http://schemas.microsoft.com/office/powerpoint/2010/main" val="36874411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51B51-320C-D529-E6F5-EEFC799777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8FC509-07FF-F9BE-2A66-FEB0794FACB5}"/>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CC0B4EF0-9C0E-80FA-1EF3-1733014C8690}"/>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5" name="Picture 4">
            <a:extLst>
              <a:ext uri="{FF2B5EF4-FFF2-40B4-BE49-F238E27FC236}">
                <a16:creationId xmlns:a16="http://schemas.microsoft.com/office/drawing/2014/main" id="{93A93145-F5C4-6061-ABFD-895C56CF484C}"/>
              </a:ext>
            </a:extLst>
          </p:cNvPr>
          <p:cNvPicPr>
            <a:picLocks noChangeAspect="1"/>
          </p:cNvPicPr>
          <p:nvPr/>
        </p:nvPicPr>
        <p:blipFill>
          <a:blip r:embed="rId2"/>
          <a:srcRect b="7527"/>
          <a:stretch/>
        </p:blipFill>
        <p:spPr>
          <a:xfrm>
            <a:off x="0" y="0"/>
            <a:ext cx="12192000" cy="6341806"/>
          </a:xfrm>
          <a:prstGeom prst="rect">
            <a:avLst/>
          </a:prstGeom>
        </p:spPr>
      </p:pic>
    </p:spTree>
    <p:extLst>
      <p:ext uri="{BB962C8B-B14F-4D97-AF65-F5344CB8AC3E}">
        <p14:creationId xmlns:p14="http://schemas.microsoft.com/office/powerpoint/2010/main" val="1056060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BAA12-2B31-F7B3-B1A0-B95C3ECEBA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E07A81-34FB-5973-ED7A-E006FD2F90E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5" name="Picture 4">
            <a:extLst>
              <a:ext uri="{FF2B5EF4-FFF2-40B4-BE49-F238E27FC236}">
                <a16:creationId xmlns:a16="http://schemas.microsoft.com/office/drawing/2014/main" id="{3476490A-68F5-44EF-3561-C251676FC8BE}"/>
              </a:ext>
            </a:extLst>
          </p:cNvPr>
          <p:cNvPicPr>
            <a:picLocks noChangeAspect="1"/>
          </p:cNvPicPr>
          <p:nvPr/>
        </p:nvPicPr>
        <p:blipFill>
          <a:blip r:embed="rId2"/>
          <a:srcRect t="5018" b="1649"/>
          <a:stretch/>
        </p:blipFill>
        <p:spPr>
          <a:xfrm>
            <a:off x="0" y="-9833"/>
            <a:ext cx="12192000" cy="6400802"/>
          </a:xfrm>
          <a:prstGeom prst="rect">
            <a:avLst/>
          </a:prstGeom>
        </p:spPr>
      </p:pic>
    </p:spTree>
    <p:extLst>
      <p:ext uri="{BB962C8B-B14F-4D97-AF65-F5344CB8AC3E}">
        <p14:creationId xmlns:p14="http://schemas.microsoft.com/office/powerpoint/2010/main" val="22920277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2B5C3-B45C-7A2F-C615-DCE3AAB2DBA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8201B0E-5B04-C95D-0E8B-4B240890A3B6}"/>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930ADFC1-2C4F-A31B-B968-706A13AF1D0D}"/>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CA047E13-42D2-2474-735D-8EB4DD8CC39B}"/>
              </a:ext>
            </a:extLst>
          </p:cNvPr>
          <p:cNvPicPr>
            <a:picLocks noChangeAspect="1"/>
          </p:cNvPicPr>
          <p:nvPr/>
        </p:nvPicPr>
        <p:blipFill>
          <a:blip r:embed="rId2"/>
          <a:srcRect t="3584" b="2939"/>
          <a:stretch/>
        </p:blipFill>
        <p:spPr>
          <a:xfrm>
            <a:off x="0" y="9833"/>
            <a:ext cx="12192000" cy="6322142"/>
          </a:xfrm>
          <a:prstGeom prst="rect">
            <a:avLst/>
          </a:prstGeom>
        </p:spPr>
      </p:pic>
    </p:spTree>
    <p:extLst>
      <p:ext uri="{BB962C8B-B14F-4D97-AF65-F5344CB8AC3E}">
        <p14:creationId xmlns:p14="http://schemas.microsoft.com/office/powerpoint/2010/main" val="4162525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D77322-F37D-2F40-990D-5847D0D69E25}"/>
              </a:ext>
            </a:extLst>
          </p:cNvPr>
          <p:cNvPicPr>
            <a:picLocks noChangeAspect="1"/>
          </p:cNvPicPr>
          <p:nvPr/>
        </p:nvPicPr>
        <p:blipFill>
          <a:blip r:embed="rId2"/>
          <a:srcRect t="5705"/>
          <a:stretch/>
        </p:blipFill>
        <p:spPr>
          <a:xfrm>
            <a:off x="0" y="9836"/>
            <a:ext cx="12192000" cy="6341803"/>
          </a:xfrm>
          <a:prstGeom prst="rect">
            <a:avLst/>
          </a:prstGeom>
        </p:spPr>
      </p:pic>
    </p:spTree>
    <p:extLst>
      <p:ext uri="{BB962C8B-B14F-4D97-AF65-F5344CB8AC3E}">
        <p14:creationId xmlns:p14="http://schemas.microsoft.com/office/powerpoint/2010/main" val="20658463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2402E0-D45B-B4E1-FB40-D4854CAC78E0}"/>
              </a:ext>
            </a:extLst>
          </p:cNvPr>
          <p:cNvPicPr>
            <a:picLocks noChangeAspect="1"/>
          </p:cNvPicPr>
          <p:nvPr/>
        </p:nvPicPr>
        <p:blipFill>
          <a:blip r:embed="rId2"/>
          <a:srcRect t="4593"/>
          <a:stretch/>
        </p:blipFill>
        <p:spPr>
          <a:xfrm>
            <a:off x="0" y="0"/>
            <a:ext cx="12192000" cy="6410632"/>
          </a:xfrm>
          <a:prstGeom prst="rect">
            <a:avLst/>
          </a:prstGeom>
        </p:spPr>
      </p:pic>
    </p:spTree>
    <p:extLst>
      <p:ext uri="{BB962C8B-B14F-4D97-AF65-F5344CB8AC3E}">
        <p14:creationId xmlns:p14="http://schemas.microsoft.com/office/powerpoint/2010/main" val="34369972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9EE506-71FB-274A-EE8E-E8C3C700F31B}"/>
              </a:ext>
            </a:extLst>
          </p:cNvPr>
          <p:cNvPicPr>
            <a:picLocks noChangeAspect="1"/>
          </p:cNvPicPr>
          <p:nvPr/>
        </p:nvPicPr>
        <p:blipFill>
          <a:blip r:embed="rId2"/>
          <a:srcRect t="5018"/>
          <a:stretch/>
        </p:blipFill>
        <p:spPr>
          <a:xfrm>
            <a:off x="0" y="9831"/>
            <a:ext cx="12192000" cy="6400801"/>
          </a:xfrm>
          <a:prstGeom prst="rect">
            <a:avLst/>
          </a:prstGeom>
        </p:spPr>
      </p:pic>
    </p:spTree>
    <p:extLst>
      <p:ext uri="{BB962C8B-B14F-4D97-AF65-F5344CB8AC3E}">
        <p14:creationId xmlns:p14="http://schemas.microsoft.com/office/powerpoint/2010/main" val="322285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B660DF-2056-0EC2-18BF-456155E8459D}"/>
              </a:ext>
            </a:extLst>
          </p:cNvPr>
          <p:cNvPicPr>
            <a:picLocks noChangeAspect="1"/>
          </p:cNvPicPr>
          <p:nvPr/>
        </p:nvPicPr>
        <p:blipFill>
          <a:blip r:embed="rId2"/>
          <a:srcRect t="5018" b="2222"/>
          <a:stretch/>
        </p:blipFill>
        <p:spPr>
          <a:xfrm>
            <a:off x="0" y="9836"/>
            <a:ext cx="12192000" cy="6361468"/>
          </a:xfrm>
          <a:prstGeom prst="rect">
            <a:avLst/>
          </a:prstGeom>
        </p:spPr>
      </p:pic>
    </p:spTree>
    <p:extLst>
      <p:ext uri="{BB962C8B-B14F-4D97-AF65-F5344CB8AC3E}">
        <p14:creationId xmlns:p14="http://schemas.microsoft.com/office/powerpoint/2010/main" val="37015269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1E4F9-2883-4CE1-D349-685AD1E73A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2C2D01-4F72-7A77-0AF5-3FD768F6472F}"/>
              </a:ext>
            </a:extLst>
          </p:cNvPr>
          <p:cNvPicPr>
            <a:picLocks noChangeAspect="1"/>
          </p:cNvPicPr>
          <p:nvPr/>
        </p:nvPicPr>
        <p:blipFill>
          <a:blip r:embed="rId2"/>
          <a:srcRect t="3441" b="5089"/>
          <a:stretch/>
        </p:blipFill>
        <p:spPr>
          <a:xfrm>
            <a:off x="0" y="9833"/>
            <a:ext cx="12192000" cy="6272981"/>
          </a:xfrm>
          <a:prstGeom prst="rect">
            <a:avLst/>
          </a:prstGeom>
        </p:spPr>
      </p:pic>
    </p:spTree>
    <p:extLst>
      <p:ext uri="{BB962C8B-B14F-4D97-AF65-F5344CB8AC3E}">
        <p14:creationId xmlns:p14="http://schemas.microsoft.com/office/powerpoint/2010/main" val="4716611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CE79B-1711-6B12-AC64-FCA3C8C5333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587AE13-C9A2-4B2C-0459-84A9A19F3B00}"/>
              </a:ext>
            </a:extLst>
          </p:cNvPr>
          <p:cNvPicPr>
            <a:picLocks noChangeAspect="1"/>
          </p:cNvPicPr>
          <p:nvPr/>
        </p:nvPicPr>
        <p:blipFill>
          <a:blip r:embed="rId2"/>
          <a:srcRect t="5018" b="1649"/>
          <a:stretch/>
        </p:blipFill>
        <p:spPr>
          <a:xfrm>
            <a:off x="0" y="30154"/>
            <a:ext cx="12192000" cy="6400800"/>
          </a:xfrm>
          <a:prstGeom prst="rect">
            <a:avLst/>
          </a:prstGeom>
        </p:spPr>
      </p:pic>
    </p:spTree>
    <p:extLst>
      <p:ext uri="{BB962C8B-B14F-4D97-AF65-F5344CB8AC3E}">
        <p14:creationId xmlns:p14="http://schemas.microsoft.com/office/powerpoint/2010/main" val="13646173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FCB17-F135-2E74-979F-2F2B9E5346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FB6E5D0-5D29-9E61-8E71-65BC65D2112C}"/>
              </a:ext>
            </a:extLst>
          </p:cNvPr>
          <p:cNvPicPr>
            <a:picLocks noChangeAspect="1"/>
          </p:cNvPicPr>
          <p:nvPr/>
        </p:nvPicPr>
        <p:blipFill>
          <a:blip r:embed="rId2"/>
          <a:srcRect t="8296"/>
          <a:stretch/>
        </p:blipFill>
        <p:spPr>
          <a:xfrm>
            <a:off x="0" y="-1308"/>
            <a:ext cx="12192000" cy="6289040"/>
          </a:xfrm>
          <a:prstGeom prst="rect">
            <a:avLst/>
          </a:prstGeom>
        </p:spPr>
      </p:pic>
    </p:spTree>
    <p:extLst>
      <p:ext uri="{BB962C8B-B14F-4D97-AF65-F5344CB8AC3E}">
        <p14:creationId xmlns:p14="http://schemas.microsoft.com/office/powerpoint/2010/main" val="32842216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9DBBB-1A8E-E7AB-C45C-600CC3AD03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2DCF060-E18D-1A11-CEDC-4E1FB24AB76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B4290282-660B-8399-D842-904E42AC3FD9}"/>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IT21194894</a:t>
            </a:r>
            <a:r>
              <a:rPr lang="en-US" sz="1800">
                <a:solidFill>
                  <a:schemeClr val="tx1"/>
                </a:solidFill>
              </a:rPr>
              <a:t>   |   </a:t>
            </a:r>
            <a:r>
              <a:rPr lang="en-US" sz="1800" err="1">
                <a:solidFill>
                  <a:schemeClr val="tx1"/>
                </a:solidFill>
              </a:rPr>
              <a:t>Krithiga</a:t>
            </a:r>
            <a:r>
              <a:rPr lang="en-US" sz="1800">
                <a:solidFill>
                  <a:schemeClr val="tx1"/>
                </a:solidFill>
              </a:rPr>
              <a:t>. D. Balakrishnan |   24-25J-146 </a:t>
            </a:r>
          </a:p>
        </p:txBody>
      </p:sp>
      <p:pic>
        <p:nvPicPr>
          <p:cNvPr id="6" name="Picture 5">
            <a:extLst>
              <a:ext uri="{FF2B5EF4-FFF2-40B4-BE49-F238E27FC236}">
                <a16:creationId xmlns:a16="http://schemas.microsoft.com/office/drawing/2014/main" id="{ECC508E5-CCA4-A0EC-A337-969094F03D10}"/>
              </a:ext>
            </a:extLst>
          </p:cNvPr>
          <p:cNvPicPr>
            <a:picLocks noChangeAspect="1"/>
          </p:cNvPicPr>
          <p:nvPr/>
        </p:nvPicPr>
        <p:blipFill>
          <a:blip r:embed="rId2"/>
          <a:srcRect b="7527"/>
          <a:stretch/>
        </p:blipFill>
        <p:spPr>
          <a:xfrm>
            <a:off x="0" y="0"/>
            <a:ext cx="12192000" cy="6341806"/>
          </a:xfrm>
          <a:prstGeom prst="rect">
            <a:avLst/>
          </a:prstGeom>
        </p:spPr>
      </p:pic>
    </p:spTree>
    <p:extLst>
      <p:ext uri="{BB962C8B-B14F-4D97-AF65-F5344CB8AC3E}">
        <p14:creationId xmlns:p14="http://schemas.microsoft.com/office/powerpoint/2010/main" val="437926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C2A72-A3E5-379F-AA51-B2796BE7F6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B01FA0D-B86C-3543-2CB4-705208041FF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32787638-213F-D500-9CAD-5196454F9E0A}"/>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333097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F0798-1CEB-2999-D94D-303218F0BAC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49E88-3C74-62FF-21E6-3D9F4EF51753}"/>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946D0DF8-6E92-06B4-FD9A-8605E82AD5DA}"/>
              </a:ext>
            </a:extLst>
          </p:cNvPr>
          <p:cNvPicPr>
            <a:picLocks noChangeAspect="1"/>
          </p:cNvPicPr>
          <p:nvPr/>
        </p:nvPicPr>
        <p:blipFill>
          <a:blip r:embed="rId2"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40510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EDF50-49DD-E9B6-0A55-326931673F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BA9B80-F493-08F4-46CB-E64D40C9B68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5" name="Picture 4">
            <a:extLst>
              <a:ext uri="{FF2B5EF4-FFF2-40B4-BE49-F238E27FC236}">
                <a16:creationId xmlns:a16="http://schemas.microsoft.com/office/drawing/2014/main" id="{2FAD475C-9A01-3738-6A4B-6226A492AAD0}"/>
              </a:ext>
            </a:extLst>
          </p:cNvPr>
          <p:cNvPicPr>
            <a:picLocks noChangeAspect="1"/>
          </p:cNvPicPr>
          <p:nvPr/>
        </p:nvPicPr>
        <p:blipFill>
          <a:blip r:embed="rId3"/>
          <a:stretch>
            <a:fillRect/>
          </a:stretch>
        </p:blipFill>
        <p:spPr>
          <a:xfrm>
            <a:off x="0" y="0"/>
            <a:ext cx="12192000" cy="6400800"/>
          </a:xfrm>
          <a:prstGeom prst="rect">
            <a:avLst/>
          </a:prstGeom>
        </p:spPr>
      </p:pic>
    </p:spTree>
    <p:extLst>
      <p:ext uri="{BB962C8B-B14F-4D97-AF65-F5344CB8AC3E}">
        <p14:creationId xmlns:p14="http://schemas.microsoft.com/office/powerpoint/2010/main" val="3852465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151F-68B4-2E8D-6F14-E1E730EC73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92314B-3F7A-698A-A8B0-99C86981C01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7770B647-38AC-DA37-96DB-35FC884C0DEF}"/>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149E978E-DEB3-876C-9FF0-8C726ABFDB45}"/>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2181347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3E63E-58D2-D2FD-11C8-F78EEB9BD1C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329910-EF65-5DC7-C75F-2C69CFCD11E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D7713ADD-E605-0C41-7420-E0DE769282F4}"/>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71794E1B-5F2E-38A7-30EF-4072E23694A9}"/>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215473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F4240-3943-D3E9-59BC-D58C01C653A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63DBE0-F63B-C831-504E-288A0693D4C1}"/>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99F49122-76FB-003A-72BE-3069EB26EBBD}"/>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183488B7-6F2E-62C3-B1B4-5A8F90784D0C}"/>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646380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F018-EB25-2B14-6608-E981D1E60A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D671FA-C5B1-0AA1-7817-E04CAB82C31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FBF26313-4152-7F4F-1832-3C38F62815B0}"/>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8FA3D266-A9EE-62DC-9C9A-01954EA6779F}"/>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445523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E5407-59D2-0BCA-E875-094CA9A439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1378FE-8E19-2B94-3E18-D1F23F40FD08}"/>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D9D803A0-90FE-DD46-BEF1-A6CBA8A0F80F}"/>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C4A5BAD8-0A86-40B6-D7C0-473BABC1569A}"/>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1592484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8C3A1-F267-B5DB-C16F-49F3A0A181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BF4AFF-4D06-70DE-6E1C-30E693C305A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6D97D7FC-6EF9-AB57-9060-7FB2579A3948}"/>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4263715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2F000-8866-73C7-D0CA-76819BB4684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047EFA-F510-B714-62F4-91C50DB250D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248FCB30-58F9-615D-315E-E974271E5FB1}"/>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9B850DFE-BA93-9B5F-1883-4C5196FD2887}"/>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360828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5B894-7BE5-EFA4-9755-04F2291C1F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299AD2-7261-94DA-79EB-8AF356353553}"/>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9BCA7064-32C6-E962-07E5-B1F018C4C3C6}"/>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6F1B005A-114F-0062-71F7-9DB76B9FC249}"/>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2508213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CFCBC-ABDB-93B6-F775-D6E00A8611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6D4039-F247-2D94-09D3-33422F67BB72}"/>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398EB778-33BC-7A0E-D3BA-7EF5E33EE223}"/>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A40968AE-7F43-79E2-807F-3E0F4697CDC6}"/>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1381184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62B85-C46A-4D5E-ED19-DCE6D60F26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061A4F-23F7-AFEF-A946-D7E034906B18}"/>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66A8C894-F7D2-C880-FC29-732408C3EAC3}"/>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7FE6E1D6-581D-B8F9-83E1-F1623B190EE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1163421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AE098-AA10-7E6C-C211-EA98125E2E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898773-55E6-BA25-09C0-E7CF6B3D615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3E84726B-6FD1-383C-C4E0-DF85973B4ABB}"/>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pic>
        <p:nvPicPr>
          <p:cNvPr id="5" name="Picture 4" descr="A diagram of a person holding a computer&#10;&#10;Description automatically generated">
            <a:extLst>
              <a:ext uri="{FF2B5EF4-FFF2-40B4-BE49-F238E27FC236}">
                <a16:creationId xmlns:a16="http://schemas.microsoft.com/office/drawing/2014/main" id="{572C600D-66DB-11AE-FA7F-9EB64C78AE93}"/>
              </a:ext>
            </a:extLst>
          </p:cNvPr>
          <p:cNvPicPr>
            <a:picLocks noChangeAspect="1"/>
          </p:cNvPicPr>
          <p:nvPr/>
        </p:nvPicPr>
        <p:blipFill>
          <a:blip r:embed="rId2"/>
          <a:stretch>
            <a:fillRect/>
          </a:stretch>
        </p:blipFill>
        <p:spPr>
          <a:xfrm>
            <a:off x="12871" y="-17247"/>
            <a:ext cx="12186851" cy="6315846"/>
          </a:xfrm>
          <a:prstGeom prst="rect">
            <a:avLst/>
          </a:prstGeom>
        </p:spPr>
      </p:pic>
    </p:spTree>
    <p:extLst>
      <p:ext uri="{BB962C8B-B14F-4D97-AF65-F5344CB8AC3E}">
        <p14:creationId xmlns:p14="http://schemas.microsoft.com/office/powerpoint/2010/main" val="4272733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E605-7E13-1CFF-1581-82301DC625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D9FD9E3-4BE5-4423-C869-E81F8642F48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B627E5A3-B38E-A5CD-1232-CE3FDC60FDF8}"/>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ABEDD3F9-01E7-FF2D-E31C-566A900A1725}"/>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1983508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50797-9D7D-EB69-2D01-7D5E39D433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82935D-014E-7B27-D6E1-B403FD1091C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0DCA4556-5B0E-81BF-B823-7174393ED498}"/>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05034C26-8550-6AAC-76C0-B32DE308019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pic>
        <p:nvPicPr>
          <p:cNvPr id="5" name="Picture 4" descr="A blue and white pie chart&#10;&#10;AI-generated content may be incorrect.">
            <a:extLst>
              <a:ext uri="{FF2B5EF4-FFF2-40B4-BE49-F238E27FC236}">
                <a16:creationId xmlns:a16="http://schemas.microsoft.com/office/drawing/2014/main" id="{CA4C50B8-DD84-42C5-32EF-44B149EFFFF1}"/>
              </a:ext>
            </a:extLst>
          </p:cNvPr>
          <p:cNvPicPr>
            <a:picLocks noChangeAspect="1"/>
          </p:cNvPicPr>
          <p:nvPr/>
        </p:nvPicPr>
        <p:blipFill>
          <a:blip r:embed="rId3"/>
          <a:stretch>
            <a:fillRect/>
          </a:stretch>
        </p:blipFill>
        <p:spPr>
          <a:xfrm>
            <a:off x="-2358" y="-27790"/>
            <a:ext cx="12196716" cy="6477093"/>
          </a:xfrm>
          <a:prstGeom prst="rect">
            <a:avLst/>
          </a:prstGeom>
        </p:spPr>
      </p:pic>
    </p:spTree>
    <p:extLst>
      <p:ext uri="{BB962C8B-B14F-4D97-AF65-F5344CB8AC3E}">
        <p14:creationId xmlns:p14="http://schemas.microsoft.com/office/powerpoint/2010/main" val="463815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5AF3E-40DD-BCB9-D2F5-1E5DFA9C97A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6B420E-2E92-8F2A-049B-C78525100808}"/>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050E87BC-117F-DBE3-1E9D-53949C571022}"/>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65E3C4A5-32B6-360C-BB73-B8E8D3204102}"/>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799000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F5BDC-08BA-5CB5-3069-886E4F3CC7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20D89B0-6AF6-F575-2B67-2230B11642C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5F7AB5E8-E5B2-66AC-09AA-7BF295AD725A}"/>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9880DA41-69CC-60AD-46C8-220BB52A7BE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273022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25C45-97BB-964A-05C9-FD6D013C33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CD45A0-5E7C-F7A6-18E6-B732F702A61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34287152-3FEF-5F2D-4C8B-61D8BE1FC40F}"/>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6E6976F0-615B-DC9F-AF9A-8F1A21F2BE86}"/>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21010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99016-D054-CA74-2506-86CC50CFA3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4204FA-1C13-D3E2-6A3A-9C8628559DE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BB3F2E9A-3C88-992F-1E7A-9415CF82ECB5}"/>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3531513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17745-5F7C-C70E-0A7E-1E375CF6609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AD3246-1391-643E-35BA-08901D3CDC3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B2AF4CFA-8C33-E4A7-099F-9D8EB34F9F64}"/>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970F9739-AD6C-1047-9B0F-E942FA849484}"/>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1298863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48742-E4BC-8142-FDEA-433FE7AC64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97A2B9-909A-5E45-C030-DF41686BC6F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764124EF-CF23-7A05-BE68-797E3A43D9DC}"/>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EDA346A7-3629-2A37-F3D3-80C1520B4AB5}"/>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1499990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6B5CE-2CCA-086C-A6E5-58A36DCDCD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9FCAEEC-52D1-B2E7-7A11-D7FD73613D71}"/>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1C3D32A9-EDBF-38A0-39AB-91C7DBBD42B0}"/>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DF3DC20A-F159-B113-90A0-06F12061B2DF}"/>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1703825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F7153-BCBE-8FC5-6640-7B08F3F029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6A6657-792D-8B1E-C407-74DF79760CC4}"/>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FAC1D2BA-436E-BF9B-D5E6-1B651379D189}"/>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3044205E-5F48-77E9-D5ED-41307A2FD46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pic>
        <p:nvPicPr>
          <p:cNvPr id="5" name="Picture 4" descr="A blue circle with white text and a white circle with a white circle&#10;&#10;AI-generated content may be incorrect.">
            <a:extLst>
              <a:ext uri="{FF2B5EF4-FFF2-40B4-BE49-F238E27FC236}">
                <a16:creationId xmlns:a16="http://schemas.microsoft.com/office/drawing/2014/main" id="{A4BAC2C4-3587-B2BA-790D-213910FDCF5E}"/>
              </a:ext>
            </a:extLst>
          </p:cNvPr>
          <p:cNvPicPr>
            <a:picLocks noChangeAspect="1"/>
          </p:cNvPicPr>
          <p:nvPr/>
        </p:nvPicPr>
        <p:blipFill>
          <a:blip r:embed="rId3"/>
          <a:stretch>
            <a:fillRect/>
          </a:stretch>
        </p:blipFill>
        <p:spPr>
          <a:xfrm>
            <a:off x="786" y="-925"/>
            <a:ext cx="12190427" cy="6393773"/>
          </a:xfrm>
          <a:prstGeom prst="rect">
            <a:avLst/>
          </a:prstGeom>
        </p:spPr>
      </p:pic>
    </p:spTree>
    <p:extLst>
      <p:ext uri="{BB962C8B-B14F-4D97-AF65-F5344CB8AC3E}">
        <p14:creationId xmlns:p14="http://schemas.microsoft.com/office/powerpoint/2010/main" val="1093773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981C3-5B92-F0C7-7135-FA16E4B4E4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69AAB2-67EA-9D7C-AE59-071879F81AB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3D57E748-6D05-3DEC-AB71-257102FBFA67}"/>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pic>
        <p:nvPicPr>
          <p:cNvPr id="5" name="Picture 4" descr="A screenshot of a computer program&#10;&#10;AI-generated content may be incorrect.">
            <a:extLst>
              <a:ext uri="{FF2B5EF4-FFF2-40B4-BE49-F238E27FC236}">
                <a16:creationId xmlns:a16="http://schemas.microsoft.com/office/drawing/2014/main" id="{7E130BD7-85F8-F331-C466-0B76653D965A}"/>
              </a:ext>
            </a:extLst>
          </p:cNvPr>
          <p:cNvPicPr>
            <a:picLocks noChangeAspect="1"/>
          </p:cNvPicPr>
          <p:nvPr/>
        </p:nvPicPr>
        <p:blipFill>
          <a:blip r:embed="rId2"/>
          <a:stretch>
            <a:fillRect/>
          </a:stretch>
        </p:blipFill>
        <p:spPr>
          <a:xfrm>
            <a:off x="-1240" y="-3849"/>
            <a:ext cx="12194478" cy="6270711"/>
          </a:xfrm>
          <a:prstGeom prst="rect">
            <a:avLst/>
          </a:prstGeom>
        </p:spPr>
      </p:pic>
    </p:spTree>
    <p:extLst>
      <p:ext uri="{BB962C8B-B14F-4D97-AF65-F5344CB8AC3E}">
        <p14:creationId xmlns:p14="http://schemas.microsoft.com/office/powerpoint/2010/main" val="2034996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D9371-6A74-8260-CFAE-720502EEAF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10B3758-9982-6271-1529-84384A0C70F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7B3643EF-972A-2290-83FA-DF3EE59AFCD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pic>
        <p:nvPicPr>
          <p:cNvPr id="6" name="Picture 5" descr="A screenshot of a computer program&#10;&#10;AI-generated content may be incorrect.">
            <a:extLst>
              <a:ext uri="{FF2B5EF4-FFF2-40B4-BE49-F238E27FC236}">
                <a16:creationId xmlns:a16="http://schemas.microsoft.com/office/drawing/2014/main" id="{759AB869-4332-BD90-B41D-387B39043F03}"/>
              </a:ext>
            </a:extLst>
          </p:cNvPr>
          <p:cNvPicPr>
            <a:picLocks noChangeAspect="1"/>
          </p:cNvPicPr>
          <p:nvPr/>
        </p:nvPicPr>
        <p:blipFill>
          <a:blip r:embed="rId2"/>
          <a:stretch>
            <a:fillRect/>
          </a:stretch>
        </p:blipFill>
        <p:spPr>
          <a:xfrm>
            <a:off x="-1340" y="-1433"/>
            <a:ext cx="12194681" cy="6379993"/>
          </a:xfrm>
          <a:prstGeom prst="rect">
            <a:avLst/>
          </a:prstGeom>
        </p:spPr>
      </p:pic>
    </p:spTree>
    <p:extLst>
      <p:ext uri="{BB962C8B-B14F-4D97-AF65-F5344CB8AC3E}">
        <p14:creationId xmlns:p14="http://schemas.microsoft.com/office/powerpoint/2010/main" val="2328274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D8753-9CBA-89C7-DB3E-330B75F8279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F8BFBD-1F77-C57D-25F0-3A7888AC8FF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FFB8C4FC-8766-9822-21BA-7AA1CFFDA5F6}"/>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pic>
        <p:nvPicPr>
          <p:cNvPr id="4" name="Picture 3" descr="A screenshot of a computer program&#10;&#10;AI-generated content may be incorrect.">
            <a:extLst>
              <a:ext uri="{FF2B5EF4-FFF2-40B4-BE49-F238E27FC236}">
                <a16:creationId xmlns:a16="http://schemas.microsoft.com/office/drawing/2014/main" id="{ECB68F6B-2B89-924F-E0F7-370556C03CD3}"/>
              </a:ext>
            </a:extLst>
          </p:cNvPr>
          <p:cNvPicPr>
            <a:picLocks noChangeAspect="1"/>
          </p:cNvPicPr>
          <p:nvPr/>
        </p:nvPicPr>
        <p:blipFill>
          <a:blip r:embed="rId2"/>
          <a:stretch>
            <a:fillRect/>
          </a:stretch>
        </p:blipFill>
        <p:spPr>
          <a:xfrm>
            <a:off x="5041" y="695"/>
            <a:ext cx="12189317" cy="6427526"/>
          </a:xfrm>
          <a:prstGeom prst="rect">
            <a:avLst/>
          </a:prstGeom>
        </p:spPr>
      </p:pic>
    </p:spTree>
    <p:extLst>
      <p:ext uri="{BB962C8B-B14F-4D97-AF65-F5344CB8AC3E}">
        <p14:creationId xmlns:p14="http://schemas.microsoft.com/office/powerpoint/2010/main" val="203237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9D65E-5ACA-D8C9-2289-349DEAC7D0A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CF7CF5-A463-DB12-C2C6-0933312BAB39}"/>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36CA65DF-6A8E-09EE-68AF-D95F450C45C6}"/>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pic>
        <p:nvPicPr>
          <p:cNvPr id="5" name="Picture 4" descr="A screenshot of a computer&#10;&#10;AI-generated content may be incorrect.">
            <a:extLst>
              <a:ext uri="{FF2B5EF4-FFF2-40B4-BE49-F238E27FC236}">
                <a16:creationId xmlns:a16="http://schemas.microsoft.com/office/drawing/2014/main" id="{015889A6-A1D1-ABB6-9BDA-B977B0746B4E}"/>
              </a:ext>
            </a:extLst>
          </p:cNvPr>
          <p:cNvPicPr>
            <a:picLocks noChangeAspect="1"/>
          </p:cNvPicPr>
          <p:nvPr/>
        </p:nvPicPr>
        <p:blipFill>
          <a:blip r:embed="rId2"/>
          <a:stretch>
            <a:fillRect/>
          </a:stretch>
        </p:blipFill>
        <p:spPr>
          <a:xfrm>
            <a:off x="787" y="5965"/>
            <a:ext cx="12190427" cy="6365198"/>
          </a:xfrm>
          <a:prstGeom prst="rect">
            <a:avLst/>
          </a:prstGeom>
        </p:spPr>
      </p:pic>
    </p:spTree>
    <p:extLst>
      <p:ext uri="{BB962C8B-B14F-4D97-AF65-F5344CB8AC3E}">
        <p14:creationId xmlns:p14="http://schemas.microsoft.com/office/powerpoint/2010/main" val="1799737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24476-D933-22DD-26AE-4DDB8B9360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1E78188-0D21-21D2-4458-7E7B033450FD}"/>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C689D6AB-5E6F-2330-D618-50FEAC70292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pic>
        <p:nvPicPr>
          <p:cNvPr id="4" name="Picture 3" descr="A screenshot of a computer&#10;&#10;AI-generated content may be incorrect.">
            <a:extLst>
              <a:ext uri="{FF2B5EF4-FFF2-40B4-BE49-F238E27FC236}">
                <a16:creationId xmlns:a16="http://schemas.microsoft.com/office/drawing/2014/main" id="{C8080FE6-4B98-FB15-CB4E-32703AD8B55C}"/>
              </a:ext>
            </a:extLst>
          </p:cNvPr>
          <p:cNvPicPr>
            <a:picLocks noChangeAspect="1"/>
          </p:cNvPicPr>
          <p:nvPr/>
        </p:nvPicPr>
        <p:blipFill>
          <a:blip r:embed="rId2"/>
          <a:stretch>
            <a:fillRect/>
          </a:stretch>
        </p:blipFill>
        <p:spPr>
          <a:xfrm>
            <a:off x="-1850" y="4346"/>
            <a:ext cx="12180902" cy="6353638"/>
          </a:xfrm>
          <a:prstGeom prst="rect">
            <a:avLst/>
          </a:prstGeom>
        </p:spPr>
      </p:pic>
    </p:spTree>
    <p:extLst>
      <p:ext uri="{BB962C8B-B14F-4D97-AF65-F5344CB8AC3E}">
        <p14:creationId xmlns:p14="http://schemas.microsoft.com/office/powerpoint/2010/main" val="2160340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468A8-FC09-EB22-9680-85D48045D9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A543F4-118C-247D-D934-492E2E6338C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E517E0BA-A411-B016-73BF-35BB9CAE5FCA}"/>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C455A08D-AD6F-A7F5-0746-45030D7933BC}"/>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65800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BE188-0055-242D-7628-CD39E6486C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38EEA4-B50B-1BFD-692C-0A4161569F1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7871D8F0-154B-D174-C7D9-27FDEAD0C7E3}"/>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3189156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D8EB5-D8C7-47DA-04A6-8105B43F72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C20C21-1AC9-DF31-8F0E-4D53C41003A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66EF8DF5-CF51-3787-6EE1-7F0DE24FE9C8}"/>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40B02916-5C7F-7E41-9247-FE96F45E00C9}"/>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spTree>
    <p:extLst>
      <p:ext uri="{BB962C8B-B14F-4D97-AF65-F5344CB8AC3E}">
        <p14:creationId xmlns:p14="http://schemas.microsoft.com/office/powerpoint/2010/main" val="3075593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D1600-EFD1-2B87-BA95-B230216532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200FCC-2BFD-B871-28AC-73915B41D13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2AD1E132-AE71-F4FC-7315-D7A51E14B9AC}"/>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IT21361036</a:t>
            </a:r>
            <a:r>
              <a:rPr lang="en-US" sz="1800">
                <a:solidFill>
                  <a:schemeClr val="tx1"/>
                </a:solidFill>
              </a:rPr>
              <a:t>   |  </a:t>
            </a:r>
            <a:r>
              <a:rPr lang="en-US" sz="1800" err="1">
                <a:solidFill>
                  <a:schemeClr val="tx1"/>
                </a:solidFill>
              </a:rPr>
              <a:t>Saara</a:t>
            </a:r>
            <a:r>
              <a:rPr lang="en-US" sz="1800">
                <a:solidFill>
                  <a:schemeClr val="tx1"/>
                </a:solidFill>
              </a:rPr>
              <a:t> M.K.F</a:t>
            </a:r>
            <a:r>
              <a:rPr lang="en-US">
                <a:solidFill>
                  <a:schemeClr val="tx1"/>
                </a:solidFill>
              </a:rPr>
              <a:t> </a:t>
            </a:r>
            <a:r>
              <a:rPr lang="en-US" sz="1800">
                <a:solidFill>
                  <a:schemeClr val="tx1"/>
                </a:solidFill>
              </a:rPr>
              <a:t>|   24-25J-146 </a:t>
            </a:r>
          </a:p>
        </p:txBody>
      </p:sp>
      <p:pic>
        <p:nvPicPr>
          <p:cNvPr id="6" name="Picture 5">
            <a:extLst>
              <a:ext uri="{FF2B5EF4-FFF2-40B4-BE49-F238E27FC236}">
                <a16:creationId xmlns:a16="http://schemas.microsoft.com/office/drawing/2014/main" id="{C2FCC83B-BB99-B0C2-6CA1-500054E801C3}"/>
              </a:ext>
            </a:extLst>
          </p:cNvPr>
          <p:cNvPicPr>
            <a:picLocks noChangeAspect="1"/>
          </p:cNvPicPr>
          <p:nvPr/>
        </p:nvPicPr>
        <p:blipFill>
          <a:blip r:embed="rId2"/>
          <a:srcRect b="7240"/>
          <a:stretch/>
        </p:blipFill>
        <p:spPr>
          <a:xfrm>
            <a:off x="0" y="0"/>
            <a:ext cx="12192000" cy="6361471"/>
          </a:xfrm>
          <a:prstGeom prst="rect">
            <a:avLst/>
          </a:prstGeom>
        </p:spPr>
      </p:pic>
    </p:spTree>
    <p:extLst>
      <p:ext uri="{BB962C8B-B14F-4D97-AF65-F5344CB8AC3E}">
        <p14:creationId xmlns:p14="http://schemas.microsoft.com/office/powerpoint/2010/main" val="3159544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74ADF-0370-DFCC-418A-4157BB5504D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1D2DDC0-D404-C2CD-8397-95A5F5C3967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61AA5BFC-E1EF-0D5D-103D-5EEBC7F60169}"/>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pic>
        <p:nvPicPr>
          <p:cNvPr id="6" name="Picture 5">
            <a:extLst>
              <a:ext uri="{FF2B5EF4-FFF2-40B4-BE49-F238E27FC236}">
                <a16:creationId xmlns:a16="http://schemas.microsoft.com/office/drawing/2014/main" id="{A497BA2D-8A04-1438-4C82-FDD01F6D77E3}"/>
              </a:ext>
            </a:extLst>
          </p:cNvPr>
          <p:cNvPicPr>
            <a:picLocks noChangeAspect="1"/>
          </p:cNvPicPr>
          <p:nvPr/>
        </p:nvPicPr>
        <p:blipFill>
          <a:blip r:embed="rId2"/>
          <a:srcRect t="2294" b="2796"/>
          <a:stretch/>
        </p:blipFill>
        <p:spPr>
          <a:xfrm>
            <a:off x="0" y="4"/>
            <a:ext cx="12192000" cy="6371300"/>
          </a:xfrm>
          <a:prstGeom prst="rect">
            <a:avLst/>
          </a:prstGeom>
        </p:spPr>
      </p:pic>
    </p:spTree>
    <p:extLst>
      <p:ext uri="{BB962C8B-B14F-4D97-AF65-F5344CB8AC3E}">
        <p14:creationId xmlns:p14="http://schemas.microsoft.com/office/powerpoint/2010/main" val="3274640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878BC-7C3F-DF0A-FECF-33B6449B08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9F6107-E4A6-C144-1239-6F9E9F9A8332}"/>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6A1F3E33-1DAD-3CFC-1397-3B3A7B64ABC2}"/>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E6E0A6AF-4703-D434-F2D2-6667910AF560}"/>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spTree>
    <p:extLst>
      <p:ext uri="{BB962C8B-B14F-4D97-AF65-F5344CB8AC3E}">
        <p14:creationId xmlns:p14="http://schemas.microsoft.com/office/powerpoint/2010/main" val="917998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8BCF7-1118-CD10-EF7D-0D3F0C1D0B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F7BAAD-8FD0-9315-486C-C6F737E6198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4F517129-41EC-605D-57BF-7F594D7A03A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pic>
        <p:nvPicPr>
          <p:cNvPr id="6" name="Picture 5">
            <a:extLst>
              <a:ext uri="{FF2B5EF4-FFF2-40B4-BE49-F238E27FC236}">
                <a16:creationId xmlns:a16="http://schemas.microsoft.com/office/drawing/2014/main" id="{47ABCEF6-5D03-CEF3-FB84-9CE66BF5FE48}"/>
              </a:ext>
            </a:extLst>
          </p:cNvPr>
          <p:cNvPicPr>
            <a:picLocks noChangeAspect="1"/>
          </p:cNvPicPr>
          <p:nvPr/>
        </p:nvPicPr>
        <p:blipFill>
          <a:blip r:embed="rId3"/>
          <a:srcRect t="3011" b="4498"/>
          <a:stretch/>
        </p:blipFill>
        <p:spPr>
          <a:xfrm>
            <a:off x="0" y="9834"/>
            <a:ext cx="12192000" cy="6343076"/>
          </a:xfrm>
          <a:prstGeom prst="rect">
            <a:avLst/>
          </a:prstGeom>
        </p:spPr>
      </p:pic>
    </p:spTree>
    <p:extLst>
      <p:ext uri="{BB962C8B-B14F-4D97-AF65-F5344CB8AC3E}">
        <p14:creationId xmlns:p14="http://schemas.microsoft.com/office/powerpoint/2010/main" val="153573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34B01-DA65-4469-0A07-2D0B4EC384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4876B3-F563-31BD-E7F1-BA3294CABCE4}"/>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4B63B181-03C2-C64F-4552-A64773C48736}"/>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9DDB8584-4D55-760D-2FBD-397EE3767D97}"/>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spTree>
    <p:extLst>
      <p:ext uri="{BB962C8B-B14F-4D97-AF65-F5344CB8AC3E}">
        <p14:creationId xmlns:p14="http://schemas.microsoft.com/office/powerpoint/2010/main" val="3673338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C2D23-DB57-9E83-FF8E-222F680D09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88231A-BAE9-345B-F854-B5AF00EAF5B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31A71CEB-A618-FDAD-9DA6-BD30F11B20B0}"/>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4A83D596-62C0-6879-8209-A3677060B0E2}"/>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spTree>
    <p:extLst>
      <p:ext uri="{BB962C8B-B14F-4D97-AF65-F5344CB8AC3E}">
        <p14:creationId xmlns:p14="http://schemas.microsoft.com/office/powerpoint/2010/main" val="1156308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6F558-29E5-F23E-80DD-9B65DFFB9F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402F81-E9A5-D3A8-8181-922266CF1626}"/>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0FB1A8F6-FF5E-E74C-EC60-3935D6E723E8}"/>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43A7F24A-BEAF-4800-B20A-63C4AD5B8172}"/>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spTree>
    <p:extLst>
      <p:ext uri="{BB962C8B-B14F-4D97-AF65-F5344CB8AC3E}">
        <p14:creationId xmlns:p14="http://schemas.microsoft.com/office/powerpoint/2010/main" val="4010913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DB723-5D23-03BA-CA0E-4247501730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324285-80BC-DABF-7EBD-29704A16F345}"/>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F932BA0A-C535-90AA-69C1-2715070DD08C}"/>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ADDB0CB8-6985-AB2F-A9A9-28A0525B5D1D}"/>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spTree>
    <p:extLst>
      <p:ext uri="{BB962C8B-B14F-4D97-AF65-F5344CB8AC3E}">
        <p14:creationId xmlns:p14="http://schemas.microsoft.com/office/powerpoint/2010/main" val="1174424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4DBE4-CF7F-2D14-1159-D5795A3F85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3ACB6D-CE36-4DE7-182B-7047C2E25545}"/>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BA246CE4-5D34-5A4E-BADE-EF092E6FF33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pic>
        <p:nvPicPr>
          <p:cNvPr id="6" name="Picture 5">
            <a:extLst>
              <a:ext uri="{FF2B5EF4-FFF2-40B4-BE49-F238E27FC236}">
                <a16:creationId xmlns:a16="http://schemas.microsoft.com/office/drawing/2014/main" id="{93B0FC9D-88C6-070E-69AF-7DBB5293A1DC}"/>
              </a:ext>
            </a:extLst>
          </p:cNvPr>
          <p:cNvPicPr>
            <a:picLocks noChangeAspect="1"/>
          </p:cNvPicPr>
          <p:nvPr/>
        </p:nvPicPr>
        <p:blipFill>
          <a:blip r:embed="rId2"/>
          <a:srcRect t="4444" b="1339"/>
          <a:stretch/>
        </p:blipFill>
        <p:spPr>
          <a:xfrm>
            <a:off x="0" y="2"/>
            <a:ext cx="12192000" cy="6336630"/>
          </a:xfrm>
          <a:prstGeom prst="rect">
            <a:avLst/>
          </a:prstGeom>
        </p:spPr>
      </p:pic>
    </p:spTree>
    <p:extLst>
      <p:ext uri="{BB962C8B-B14F-4D97-AF65-F5344CB8AC3E}">
        <p14:creationId xmlns:p14="http://schemas.microsoft.com/office/powerpoint/2010/main" val="281843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EB9B2-AFE6-7E25-C23B-96F022CB4E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6C6526-2540-818B-5B0E-E4B23724EFF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0DB0B6DD-1D35-8246-83C2-703FE38C8993}"/>
              </a:ext>
            </a:extLst>
          </p:cNvPr>
          <p:cNvPicPr>
            <a:picLocks noChangeAspect="1"/>
          </p:cNvPicPr>
          <p:nvPr/>
        </p:nvPicPr>
        <p:blipFill>
          <a:blip r:embed="rId3"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10192705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6553-9917-AD82-9FFB-8D666565118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7532BD-BA8B-5313-35AF-F97F37A8228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3F243647-BFBD-D424-B55A-7F7973202017}"/>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CA148D19-1BB4-06FA-8A82-ACE295DC8A1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spTree>
    <p:extLst>
      <p:ext uri="{BB962C8B-B14F-4D97-AF65-F5344CB8AC3E}">
        <p14:creationId xmlns:p14="http://schemas.microsoft.com/office/powerpoint/2010/main" val="1278830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666E7-ACFD-CD4B-D6B1-6C26542A205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E125CF-7B7C-DCD4-BDB6-F54C6A36D97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5B3F50DE-715A-14BE-0FFC-BB71877F5D39}"/>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2C074DB5-32CE-59C9-9F8F-3D3F5310CF8B}"/>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762712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36FDC-7346-9916-5087-F700FAAB871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0A6A77-40AA-5169-DE1B-1AAD90358414}"/>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337E2567-B222-622F-147A-B992A2EDCE5E}"/>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pic>
        <p:nvPicPr>
          <p:cNvPr id="6" name="Picture 5">
            <a:extLst>
              <a:ext uri="{FF2B5EF4-FFF2-40B4-BE49-F238E27FC236}">
                <a16:creationId xmlns:a16="http://schemas.microsoft.com/office/drawing/2014/main" id="{4CBAF1EF-E10C-1A76-D651-6C4126FDBA39}"/>
              </a:ext>
            </a:extLst>
          </p:cNvPr>
          <p:cNvPicPr>
            <a:picLocks noChangeAspect="1"/>
          </p:cNvPicPr>
          <p:nvPr/>
        </p:nvPicPr>
        <p:blipFill>
          <a:blip r:embed="rId2"/>
          <a:srcRect t="3742" b="4497"/>
          <a:stretch/>
        </p:blipFill>
        <p:spPr>
          <a:xfrm>
            <a:off x="0" y="16044"/>
            <a:ext cx="12192000" cy="6292878"/>
          </a:xfrm>
          <a:prstGeom prst="rect">
            <a:avLst/>
          </a:prstGeom>
        </p:spPr>
      </p:pic>
    </p:spTree>
    <p:extLst>
      <p:ext uri="{BB962C8B-B14F-4D97-AF65-F5344CB8AC3E}">
        <p14:creationId xmlns:p14="http://schemas.microsoft.com/office/powerpoint/2010/main" val="329788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9530C-7BC3-6DD9-5794-F60E49576E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2A723B-BF23-F93E-137D-DA3696A10B3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702D9B2E-F13E-34C2-333D-29B4ED7D472B}"/>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pic>
        <p:nvPicPr>
          <p:cNvPr id="5" name="Picture 4">
            <a:extLst>
              <a:ext uri="{FF2B5EF4-FFF2-40B4-BE49-F238E27FC236}">
                <a16:creationId xmlns:a16="http://schemas.microsoft.com/office/drawing/2014/main" id="{B42D87B2-E488-6CF5-7F12-A22A1D674108}"/>
              </a:ext>
            </a:extLst>
          </p:cNvPr>
          <p:cNvPicPr>
            <a:picLocks noChangeAspect="1"/>
          </p:cNvPicPr>
          <p:nvPr/>
        </p:nvPicPr>
        <p:blipFill>
          <a:blip r:embed="rId3"/>
          <a:srcRect t="5380" b="4497"/>
          <a:stretch/>
        </p:blipFill>
        <p:spPr>
          <a:xfrm>
            <a:off x="0" y="16044"/>
            <a:ext cx="12192000" cy="6180584"/>
          </a:xfrm>
          <a:prstGeom prst="rect">
            <a:avLst/>
          </a:prstGeom>
        </p:spPr>
      </p:pic>
    </p:spTree>
    <p:extLst>
      <p:ext uri="{BB962C8B-B14F-4D97-AF65-F5344CB8AC3E}">
        <p14:creationId xmlns:p14="http://schemas.microsoft.com/office/powerpoint/2010/main" val="465372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315A-7455-11E2-81DD-C3E9DA85A3A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5A6041-0238-3DB3-E5FE-1FB6761BBA9D}"/>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48046FAA-54AF-591B-7FB7-694E8E5BFED6}"/>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pic>
        <p:nvPicPr>
          <p:cNvPr id="6" name="Picture 5">
            <a:extLst>
              <a:ext uri="{FF2B5EF4-FFF2-40B4-BE49-F238E27FC236}">
                <a16:creationId xmlns:a16="http://schemas.microsoft.com/office/drawing/2014/main" id="{CFD7113F-6AB4-4783-425A-62EA3A68E091}"/>
              </a:ext>
            </a:extLst>
          </p:cNvPr>
          <p:cNvPicPr>
            <a:picLocks noChangeAspect="1"/>
          </p:cNvPicPr>
          <p:nvPr/>
        </p:nvPicPr>
        <p:blipFill>
          <a:blip r:embed="rId3"/>
          <a:srcRect t="6316"/>
          <a:stretch/>
        </p:blipFill>
        <p:spPr>
          <a:xfrm>
            <a:off x="0" y="2"/>
            <a:ext cx="12192000" cy="6288503"/>
          </a:xfrm>
          <a:prstGeom prst="rect">
            <a:avLst/>
          </a:prstGeom>
        </p:spPr>
      </p:pic>
    </p:spTree>
    <p:extLst>
      <p:ext uri="{BB962C8B-B14F-4D97-AF65-F5344CB8AC3E}">
        <p14:creationId xmlns:p14="http://schemas.microsoft.com/office/powerpoint/2010/main" val="3461448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B1FC-80C1-8428-DB03-FA9E092CCC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42CFEA3-14CD-21AA-8DB4-00516FD6D5B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A2862312-95D9-0B66-6A08-2C7C6FFD6A3C}"/>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pic>
        <p:nvPicPr>
          <p:cNvPr id="5" name="Picture 4">
            <a:extLst>
              <a:ext uri="{FF2B5EF4-FFF2-40B4-BE49-F238E27FC236}">
                <a16:creationId xmlns:a16="http://schemas.microsoft.com/office/drawing/2014/main" id="{9F85BC3E-07A3-FF7F-52CE-F1C1B3637151}"/>
              </a:ext>
            </a:extLst>
          </p:cNvPr>
          <p:cNvPicPr>
            <a:picLocks noChangeAspect="1"/>
          </p:cNvPicPr>
          <p:nvPr/>
        </p:nvPicPr>
        <p:blipFill>
          <a:blip r:embed="rId3"/>
          <a:srcRect t="4211"/>
          <a:stretch/>
        </p:blipFill>
        <p:spPr>
          <a:xfrm>
            <a:off x="0" y="2"/>
            <a:ext cx="12192000" cy="6304545"/>
          </a:xfrm>
          <a:prstGeom prst="rect">
            <a:avLst/>
          </a:prstGeom>
        </p:spPr>
      </p:pic>
    </p:spTree>
    <p:extLst>
      <p:ext uri="{BB962C8B-B14F-4D97-AF65-F5344CB8AC3E}">
        <p14:creationId xmlns:p14="http://schemas.microsoft.com/office/powerpoint/2010/main" val="1813208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BFEE8-A3F5-2A87-01CD-886DC77242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D8A3E1-880B-7C8A-876B-2EED2BF0196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3817E72A-9568-0834-81AE-DF57996E9AF7}"/>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pic>
        <p:nvPicPr>
          <p:cNvPr id="6" name="Picture 5">
            <a:extLst>
              <a:ext uri="{FF2B5EF4-FFF2-40B4-BE49-F238E27FC236}">
                <a16:creationId xmlns:a16="http://schemas.microsoft.com/office/drawing/2014/main" id="{57692E64-D7EE-2305-9DDF-ED91F84D7E5C}"/>
              </a:ext>
            </a:extLst>
          </p:cNvPr>
          <p:cNvPicPr>
            <a:picLocks noChangeAspect="1"/>
          </p:cNvPicPr>
          <p:nvPr/>
        </p:nvPicPr>
        <p:blipFill>
          <a:blip r:embed="rId2"/>
          <a:srcRect t="3978" b="4498"/>
          <a:stretch/>
        </p:blipFill>
        <p:spPr>
          <a:xfrm>
            <a:off x="0" y="16044"/>
            <a:ext cx="12192000" cy="6276836"/>
          </a:xfrm>
          <a:prstGeom prst="rect">
            <a:avLst/>
          </a:prstGeom>
        </p:spPr>
      </p:pic>
    </p:spTree>
    <p:extLst>
      <p:ext uri="{BB962C8B-B14F-4D97-AF65-F5344CB8AC3E}">
        <p14:creationId xmlns:p14="http://schemas.microsoft.com/office/powerpoint/2010/main" val="1499301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B8B93-55BA-614F-5498-404273D3B8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88820D9-56C8-3EA3-8941-4577E2E7DEE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FFBE860E-CE77-2E93-7020-C862BE10EC10}"/>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pic>
        <p:nvPicPr>
          <p:cNvPr id="5" name="Picture 4">
            <a:extLst>
              <a:ext uri="{FF2B5EF4-FFF2-40B4-BE49-F238E27FC236}">
                <a16:creationId xmlns:a16="http://schemas.microsoft.com/office/drawing/2014/main" id="{4C137694-96EB-E80E-BAE8-55CE0C1EE24A}"/>
              </a:ext>
            </a:extLst>
          </p:cNvPr>
          <p:cNvPicPr>
            <a:picLocks noChangeAspect="1"/>
          </p:cNvPicPr>
          <p:nvPr/>
        </p:nvPicPr>
        <p:blipFill>
          <a:blip r:embed="rId2"/>
          <a:srcRect t="5614" b="4498"/>
          <a:stretch/>
        </p:blipFill>
        <p:spPr>
          <a:xfrm>
            <a:off x="0" y="3"/>
            <a:ext cx="12192000" cy="6164542"/>
          </a:xfrm>
          <a:prstGeom prst="rect">
            <a:avLst/>
          </a:prstGeom>
        </p:spPr>
      </p:pic>
    </p:spTree>
    <p:extLst>
      <p:ext uri="{BB962C8B-B14F-4D97-AF65-F5344CB8AC3E}">
        <p14:creationId xmlns:p14="http://schemas.microsoft.com/office/powerpoint/2010/main" val="25211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CBBD1-8F71-CEB9-A683-2495F9C9245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DEE998-5F0D-2B98-C898-88E561C946D9}"/>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9A5E0547-30E7-A58C-EDC7-6B1F9ABBB020}"/>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E7EF100C-982C-FF90-8195-07203049247F}"/>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spTree>
    <p:extLst>
      <p:ext uri="{BB962C8B-B14F-4D97-AF65-F5344CB8AC3E}">
        <p14:creationId xmlns:p14="http://schemas.microsoft.com/office/powerpoint/2010/main" val="1858570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6B276-EC6C-B6D5-C718-D8B855305C2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6606C4-F7C2-AC60-A07F-0D4A603D2DD3}"/>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5A2B9666-C685-B65A-3B91-D2D2F1E4EC08}"/>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D8D7A065-1A2E-5F8E-B90E-8A47B3F7B4AC}"/>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spTree>
    <p:extLst>
      <p:ext uri="{BB962C8B-B14F-4D97-AF65-F5344CB8AC3E}">
        <p14:creationId xmlns:p14="http://schemas.microsoft.com/office/powerpoint/2010/main" val="237426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E7223-DF1E-00C2-C791-7FA9CE1F3E5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75AEB5-DD9B-6D93-D68F-5263AEC6C5D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69412BC6-F9FA-0BAD-3522-A50A6BD72122}"/>
              </a:ext>
            </a:extLst>
          </p:cNvPr>
          <p:cNvPicPr>
            <a:picLocks noChangeAspect="1"/>
          </p:cNvPicPr>
          <p:nvPr/>
        </p:nvPicPr>
        <p:blipFill>
          <a:blip r:embed="rId2"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36075534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568B6-BE6C-D8A4-05D4-6C2CDB8D21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B40CD9F-66BD-24BE-AFDE-944ACF540D5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3B65065B-116D-E6C0-D77D-A57CA81856F0}"/>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pic>
        <p:nvPicPr>
          <p:cNvPr id="6" name="Picture 5">
            <a:extLst>
              <a:ext uri="{FF2B5EF4-FFF2-40B4-BE49-F238E27FC236}">
                <a16:creationId xmlns:a16="http://schemas.microsoft.com/office/drawing/2014/main" id="{B069E06B-3CD5-A184-E410-E125F103532A}"/>
              </a:ext>
            </a:extLst>
          </p:cNvPr>
          <p:cNvPicPr>
            <a:picLocks noChangeAspect="1"/>
          </p:cNvPicPr>
          <p:nvPr/>
        </p:nvPicPr>
        <p:blipFill>
          <a:blip r:embed="rId2"/>
          <a:srcRect t="3508" b="4498"/>
          <a:stretch/>
        </p:blipFill>
        <p:spPr>
          <a:xfrm>
            <a:off x="0" y="2"/>
            <a:ext cx="12192000" cy="6308920"/>
          </a:xfrm>
          <a:prstGeom prst="rect">
            <a:avLst/>
          </a:prstGeom>
        </p:spPr>
      </p:pic>
    </p:spTree>
    <p:extLst>
      <p:ext uri="{BB962C8B-B14F-4D97-AF65-F5344CB8AC3E}">
        <p14:creationId xmlns:p14="http://schemas.microsoft.com/office/powerpoint/2010/main" val="1039506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F950B-79E4-EA5A-1B1C-A2D4B0DE29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5D589C-8571-FE0F-5DA7-E573311B6F58}"/>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93FE27F4-B613-A6CA-0019-F9651E761816}"/>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pic>
        <p:nvPicPr>
          <p:cNvPr id="6" name="Picture 5">
            <a:extLst>
              <a:ext uri="{FF2B5EF4-FFF2-40B4-BE49-F238E27FC236}">
                <a16:creationId xmlns:a16="http://schemas.microsoft.com/office/drawing/2014/main" id="{53DB4F11-5301-3365-342C-2F8056B1C6A5}"/>
              </a:ext>
            </a:extLst>
          </p:cNvPr>
          <p:cNvPicPr>
            <a:picLocks noChangeAspect="1"/>
          </p:cNvPicPr>
          <p:nvPr/>
        </p:nvPicPr>
        <p:blipFill>
          <a:blip r:embed="rId2"/>
          <a:srcRect b="9240"/>
          <a:stretch/>
        </p:blipFill>
        <p:spPr>
          <a:xfrm>
            <a:off x="0" y="0"/>
            <a:ext cx="12192000" cy="6224337"/>
          </a:xfrm>
          <a:prstGeom prst="rect">
            <a:avLst/>
          </a:prstGeom>
        </p:spPr>
      </p:pic>
    </p:spTree>
    <p:extLst>
      <p:ext uri="{BB962C8B-B14F-4D97-AF65-F5344CB8AC3E}">
        <p14:creationId xmlns:p14="http://schemas.microsoft.com/office/powerpoint/2010/main" val="2756905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6B408-C3B0-3DD6-B125-27DE09BD622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F56967-82B4-F981-6FFE-57A02401E8C2}"/>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0D7A992B-5586-3A1C-60FB-773C9A144B20}"/>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pic>
        <p:nvPicPr>
          <p:cNvPr id="6" name="Picture 5">
            <a:extLst>
              <a:ext uri="{FF2B5EF4-FFF2-40B4-BE49-F238E27FC236}">
                <a16:creationId xmlns:a16="http://schemas.microsoft.com/office/drawing/2014/main" id="{CC70C4A9-DFF0-96F7-4956-7BEF0668F25A}"/>
              </a:ext>
            </a:extLst>
          </p:cNvPr>
          <p:cNvPicPr>
            <a:picLocks noChangeAspect="1"/>
          </p:cNvPicPr>
          <p:nvPr/>
        </p:nvPicPr>
        <p:blipFill>
          <a:blip r:embed="rId2"/>
          <a:srcRect t="4445" b="3392"/>
          <a:stretch/>
        </p:blipFill>
        <p:spPr>
          <a:xfrm>
            <a:off x="0" y="16044"/>
            <a:ext cx="12192000" cy="6320588"/>
          </a:xfrm>
          <a:prstGeom prst="rect">
            <a:avLst/>
          </a:prstGeom>
        </p:spPr>
      </p:pic>
    </p:spTree>
    <p:extLst>
      <p:ext uri="{BB962C8B-B14F-4D97-AF65-F5344CB8AC3E}">
        <p14:creationId xmlns:p14="http://schemas.microsoft.com/office/powerpoint/2010/main" val="793958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5FD55-EDF4-1E5C-D104-07207C6077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5C30CF-6CFB-D7FC-0A37-09D7E06C522D}"/>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F6E747DC-A0E0-2006-4C7A-0806BD051FAC}"/>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C8928949-6781-C6F4-2678-4BE38B249772}"/>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2666202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19525-3963-D96F-0322-9C82D51C65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3A0971-DF28-2BF0-CCE3-5EE7015C2F07}"/>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31D0E7B6-C63C-9584-C69A-5969262CFEF1}"/>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pic>
        <p:nvPicPr>
          <p:cNvPr id="6" name="Picture 5">
            <a:extLst>
              <a:ext uri="{FF2B5EF4-FFF2-40B4-BE49-F238E27FC236}">
                <a16:creationId xmlns:a16="http://schemas.microsoft.com/office/drawing/2014/main" id="{B00DD802-42C9-67F1-3AA7-3B4995FFBCE3}"/>
              </a:ext>
            </a:extLst>
          </p:cNvPr>
          <p:cNvPicPr>
            <a:picLocks noChangeAspect="1"/>
          </p:cNvPicPr>
          <p:nvPr/>
        </p:nvPicPr>
        <p:blipFill>
          <a:blip r:embed="rId2"/>
          <a:srcRect t="6082" b="5783"/>
          <a:stretch/>
        </p:blipFill>
        <p:spPr>
          <a:xfrm>
            <a:off x="0" y="32087"/>
            <a:ext cx="12192000" cy="6044332"/>
          </a:xfrm>
          <a:prstGeom prst="rect">
            <a:avLst/>
          </a:prstGeom>
        </p:spPr>
      </p:pic>
    </p:spTree>
    <p:extLst>
      <p:ext uri="{BB962C8B-B14F-4D97-AF65-F5344CB8AC3E}">
        <p14:creationId xmlns:p14="http://schemas.microsoft.com/office/powerpoint/2010/main" val="66903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48D19-CB0A-D5C8-2634-33ADC0EA08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A0355A-69BE-8CBD-19D7-B3883DA9D1F2}"/>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sp>
        <p:nvSpPr>
          <p:cNvPr id="3" name="Rectangle 2">
            <a:extLst>
              <a:ext uri="{FF2B5EF4-FFF2-40B4-BE49-F238E27FC236}">
                <a16:creationId xmlns:a16="http://schemas.microsoft.com/office/drawing/2014/main" id="{4104CB5E-F05B-D652-18A2-84BDBA4B3520}"/>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IT21375682</a:t>
            </a:r>
            <a:r>
              <a:rPr lang="en-US" sz="1800">
                <a:solidFill>
                  <a:schemeClr val="tx1"/>
                </a:solidFill>
              </a:rPr>
              <a:t>   |  </a:t>
            </a:r>
            <a:r>
              <a:rPr lang="en-US" sz="1800" err="1">
                <a:solidFill>
                  <a:schemeClr val="tx1"/>
                </a:solidFill>
              </a:rPr>
              <a:t>Shandeep</a:t>
            </a:r>
            <a:r>
              <a:rPr lang="en-US">
                <a:solidFill>
                  <a:schemeClr val="tx1"/>
                </a:solidFill>
              </a:rPr>
              <a:t>. J  </a:t>
            </a:r>
            <a:r>
              <a:rPr lang="en-US" sz="1800">
                <a:solidFill>
                  <a:schemeClr val="tx1"/>
                </a:solidFill>
              </a:rPr>
              <a:t>|   24-25J-146 </a:t>
            </a:r>
          </a:p>
        </p:txBody>
      </p:sp>
      <p:pic>
        <p:nvPicPr>
          <p:cNvPr id="6" name="Picture 5">
            <a:extLst>
              <a:ext uri="{FF2B5EF4-FFF2-40B4-BE49-F238E27FC236}">
                <a16:creationId xmlns:a16="http://schemas.microsoft.com/office/drawing/2014/main" id="{48F9B3AC-97CD-6BAC-BF5B-B7844CBA213B}"/>
              </a:ext>
            </a:extLst>
          </p:cNvPr>
          <p:cNvPicPr>
            <a:picLocks noChangeAspect="1"/>
          </p:cNvPicPr>
          <p:nvPr/>
        </p:nvPicPr>
        <p:blipFill>
          <a:blip r:embed="rId2"/>
          <a:stretch>
            <a:fillRect/>
          </a:stretch>
        </p:blipFill>
        <p:spPr>
          <a:xfrm>
            <a:off x="0" y="0"/>
            <a:ext cx="12192000" cy="6351639"/>
          </a:xfrm>
          <a:prstGeom prst="rect">
            <a:avLst/>
          </a:prstGeom>
        </p:spPr>
      </p:pic>
    </p:spTree>
    <p:extLst>
      <p:ext uri="{BB962C8B-B14F-4D97-AF65-F5344CB8AC3E}">
        <p14:creationId xmlns:p14="http://schemas.microsoft.com/office/powerpoint/2010/main" val="2349717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CBBB-E684-36F8-85B2-CCA3DEEDCD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08DE6C-7ADB-C74A-937D-D46D4124CEE5}"/>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06F10097-513E-015F-524D-7B78B285853A}"/>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DD8AFA55-ED6E-5877-2461-B69F0AB02C3B}"/>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673679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74B73-0725-2274-2D72-DFAF2C70E5B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899644-A931-8B0E-16F8-5BDFB6A3D73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44EE0CA5-F35A-1175-548D-5F906F5EA418}"/>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5" name="Rectangle 4">
            <a:extLst>
              <a:ext uri="{FF2B5EF4-FFF2-40B4-BE49-F238E27FC236}">
                <a16:creationId xmlns:a16="http://schemas.microsoft.com/office/drawing/2014/main" id="{48FBC5D5-90F8-1470-5FB3-1B4F30AA3CFA}"/>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043405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36D3-68DD-C3DE-36DF-01417E4983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CB6575-E3D5-9616-2D08-FFA3A41A3E1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D536291D-C73E-8590-93DD-771B92F657D9}"/>
              </a:ext>
            </a:extLst>
          </p:cNvPr>
          <p:cNvPicPr>
            <a:picLocks noChangeAspect="1"/>
          </p:cNvPicPr>
          <p:nvPr/>
        </p:nvPicPr>
        <p:blipFill>
          <a:blip r:embed="rId3"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D45D29C8-8877-C497-9CB6-E58E44BFCDC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532433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7DF63-67EE-B023-AB54-988A7E2E04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37B889-867C-DBC1-80E8-AC9211CEA1A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44814555-6BB4-A1C9-DDFC-24CE0F1DCC63}"/>
              </a:ext>
            </a:extLst>
          </p:cNvPr>
          <p:cNvPicPr>
            <a:picLocks noChangeAspect="1"/>
          </p:cNvPicPr>
          <p:nvPr/>
        </p:nvPicPr>
        <p:blipFill>
          <a:blip r:embed="rId3"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4CCACB92-AE65-4900-B9DA-8CD86494E1F0}"/>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694190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BD7B5-613B-2ABB-6C18-06641F5EBC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64DC24-EC3B-2C9E-B97C-3C8822EF66A2}"/>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2EB975D0-645E-98BD-9311-77EF93A9FA77}"/>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32693855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EFD72-784A-73EE-2648-90FF06D0E0F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A795EA-B71A-C6D4-3742-4170128D70F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AA762E9D-0E3D-4388-D872-8B0CC0AF79E8}"/>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3409158D-5A6F-8B38-29A6-E8CF45328435}"/>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pic>
        <p:nvPicPr>
          <p:cNvPr id="7" name="Picture 6">
            <a:extLst>
              <a:ext uri="{FF2B5EF4-FFF2-40B4-BE49-F238E27FC236}">
                <a16:creationId xmlns:a16="http://schemas.microsoft.com/office/drawing/2014/main" id="{845CE43F-CCDC-67FF-7655-325DF262C9A1}"/>
              </a:ext>
            </a:extLst>
          </p:cNvPr>
          <p:cNvPicPr>
            <a:picLocks noChangeAspect="1"/>
          </p:cNvPicPr>
          <p:nvPr/>
        </p:nvPicPr>
        <p:blipFill>
          <a:blip r:embed="rId4"/>
          <a:stretch>
            <a:fillRect/>
          </a:stretch>
        </p:blipFill>
        <p:spPr>
          <a:xfrm>
            <a:off x="8996407" y="3429000"/>
            <a:ext cx="2882120" cy="2882120"/>
          </a:xfrm>
          <a:prstGeom prst="rect">
            <a:avLst/>
          </a:prstGeom>
        </p:spPr>
      </p:pic>
    </p:spTree>
    <p:extLst>
      <p:ext uri="{BB962C8B-B14F-4D97-AF65-F5344CB8AC3E}">
        <p14:creationId xmlns:p14="http://schemas.microsoft.com/office/powerpoint/2010/main" val="3441533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008C7-2CF0-4AB4-1D19-042BF4315F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A386FA-87F3-71D0-B69C-47C0E0B5C53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9001CA62-FA7F-5F8C-6A59-AB60D14C0AC0}"/>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11289" y="0"/>
            <a:ext cx="12192000" cy="6400800"/>
          </a:xfrm>
          <a:prstGeom prst="rect">
            <a:avLst/>
          </a:prstGeom>
        </p:spPr>
      </p:pic>
      <p:sp>
        <p:nvSpPr>
          <p:cNvPr id="3" name="Rectangle 2">
            <a:extLst>
              <a:ext uri="{FF2B5EF4-FFF2-40B4-BE49-F238E27FC236}">
                <a16:creationId xmlns:a16="http://schemas.microsoft.com/office/drawing/2014/main" id="{67121597-4D26-CC20-D840-26EC424FAC4B}"/>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698158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19C83-51E4-5767-3211-A7916E0A2C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BF337A-A2E6-9DD8-2378-17057448BCC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E148FCD9-3590-86E7-EDA7-2E261262A7F2}"/>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41454A3F-97D3-4D1C-792A-27EB1BCFEFC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559475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5C6E3-D614-1449-22FC-A86A4B914A8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59A6F7-C013-E8D1-B2DD-3FD9ECD0C21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66167DA7-AA36-820F-5D74-3BD1C8141828}"/>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85CA3269-E715-C415-1773-9B33B0589A0A}"/>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756111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37BF2-AFFC-260B-4868-FE00773D6A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74E9C1-CC62-2310-BF8A-A8C613030B6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1664C149-4F46-0569-EB34-4576EBAA53EF}"/>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4E07CE01-013F-637D-4D50-48BF1328706E}"/>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2714158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41CBD-AD21-4D75-01E3-86F07F5FBA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151C84-923D-166F-9B9B-FE20D3709C8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95580437-73D4-6B15-8902-B1564373BB97}"/>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2E10A935-FFB3-B707-32FC-98C8AEED82A1}"/>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365050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091B0-205A-E3D0-ABED-2B4C005F54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6DE201-5722-042D-1F3E-10F48A176968}"/>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D063AF84-9CD3-6099-828A-55E3F3F59F3C}"/>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0A3E48DF-F3C9-9DE8-87E7-5B5A4BD22936}"/>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093065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84A7E-DEAB-9610-4E03-1E604DA370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EBCDF9-4968-A7CE-8A30-E2E87EDEE693}"/>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E9612A2F-DD94-FB40-5454-F6D4EE955F93}"/>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842FB9A8-063C-6A32-B37D-F051B3A02CBE}"/>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741675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EC100-AD56-97B1-F69A-32DA80C0C8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5AF965-7460-C187-1394-C4A30A0AE95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6E4DCDAF-B3C4-320E-7C70-EE306D5E1ED0}"/>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82BDF50A-E3A0-3FB5-8DA1-1B1B6B28435E}"/>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210810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BB071-7DE2-CE72-4B1D-B87C4DD3416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C27084-6F6E-4768-647F-1AFDBA74DCFD}"/>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25589B81-72AF-4A58-C49A-7047DC72E060}"/>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DF42EF5F-F750-4F02-B5B8-8A0BB2065106}"/>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300865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12090-C8DD-CD17-47A5-2F207CA6B8B6}"/>
              </a:ext>
            </a:extLst>
          </p:cNvPr>
          <p:cNvPicPr>
            <a:picLocks noChangeAspect="1"/>
          </p:cNvPicPr>
          <p:nvPr/>
        </p:nvPicPr>
        <p:blipFill>
          <a:blip r:embed="rId2"/>
          <a:srcRect t="1864" b="1791"/>
          <a:stretch/>
        </p:blipFill>
        <p:spPr>
          <a:xfrm>
            <a:off x="0" y="1"/>
            <a:ext cx="12192000" cy="6390968"/>
          </a:xfrm>
          <a:prstGeom prst="rect">
            <a:avLst/>
          </a:prstGeom>
        </p:spPr>
      </p:pic>
    </p:spTree>
    <p:extLst>
      <p:ext uri="{BB962C8B-B14F-4D97-AF65-F5344CB8AC3E}">
        <p14:creationId xmlns:p14="http://schemas.microsoft.com/office/powerpoint/2010/main" val="34339479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FBDAB-598E-319D-8001-4D17BB7D5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D7801DB-37A6-74D2-9100-5F47D1D24E4A}"/>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2A5447AD-DD1C-EEFB-2E3D-089C624A4C71}"/>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B88D4F89-8839-ADD6-2986-87AF6EC01B11}"/>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7447699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FFB06-E6B7-D4C2-85F1-A01E72A2AC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E0EBDB-932E-D1A3-4DA1-8A61FF8057F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AFC55BBA-ED64-84C5-EA1A-621FBF450C90}"/>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10D91CA0-04A2-6F6A-2E70-C137F362D1C1}"/>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1387709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FF323-3293-4AC8-BADF-90784F3A223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7A910F-A338-D6E2-59E8-1C94B5E7215B}"/>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C494B54D-4CD7-978C-2FEA-06BE76E74EA6}"/>
              </a:ext>
            </a:extLst>
          </p:cNvPr>
          <p:cNvPicPr>
            <a:picLocks noChangeAspect="1"/>
          </p:cNvPicPr>
          <p:nvPr/>
        </p:nvPicPr>
        <p:blipFill>
          <a:blip r:embed="rId3"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C2CABFDB-CAC2-E5FF-3FAD-225B9F4B7F91}"/>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1935187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97D82-FA5D-D186-7C79-5D70F050FE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220D5F4-F003-4ECA-F18B-D2BA77502454}"/>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29395AC6-F88D-B0CE-A74C-BA2D0967F74B}"/>
              </a:ext>
            </a:extLst>
          </p:cNvPr>
          <p:cNvPicPr>
            <a:picLocks noChangeAspect="1"/>
          </p:cNvPicPr>
          <p:nvPr/>
        </p:nvPicPr>
        <p:blipFill>
          <a:blip r:embed="rId3"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360BC0F2-2C43-F04C-CEDF-639EA0D5D63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5940981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14605-8029-851F-05B4-B965D24829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ED1F69-A67D-98BD-F852-E88C56194E2E}"/>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3AA8E82D-A873-8D0B-E2AA-380D652F739D}"/>
              </a:ext>
            </a:extLst>
          </p:cNvPr>
          <p:cNvPicPr>
            <a:picLocks noChangeAspect="1"/>
          </p:cNvPicPr>
          <p:nvPr/>
        </p:nvPicPr>
        <p:blipFill>
          <a:blip r:embed="rId2"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5" name="Rectangle 4">
            <a:extLst>
              <a:ext uri="{FF2B5EF4-FFF2-40B4-BE49-F238E27FC236}">
                <a16:creationId xmlns:a16="http://schemas.microsoft.com/office/drawing/2014/main" id="{D0B2FFAD-DD93-28B0-FEE3-D49A2F5DFA00}"/>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739865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E5F45-C593-42E3-9358-8067C77FDF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12D93FA-4B80-5B82-7046-B197AD32A6F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DB7703D1-000E-52BA-3E58-B0AD00C2C26F}"/>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8DB9F795-3FD8-7831-81A0-C0F0E13319C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40294391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ABE46-7AE1-4A71-CE7B-966E20E909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4011F3C-76E2-1F71-0182-23F61D3252A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11788DC2-14E9-EE99-EDC6-47FD5EC1239D}"/>
              </a:ext>
            </a:extLst>
          </p:cNvPr>
          <p:cNvPicPr>
            <a:picLocks noChangeAspect="1"/>
          </p:cNvPicPr>
          <p:nvPr/>
        </p:nvPicPr>
        <p:blipFill>
          <a:blip r:embed="rId2" cstate="print">
            <a:extLst>
              <a:ext uri="{28A0092B-C50C-407E-A947-70E740481C1C}">
                <a14:useLocalDpi xmlns:a14="http://schemas.microsoft.com/office/drawing/2010/main" val="0"/>
              </a:ext>
            </a:extLst>
          </a:blip>
          <a:srcRect t="3277" b="3277"/>
          <a:stretch/>
        </p:blipFill>
        <p:spPr>
          <a:xfrm>
            <a:off x="0" y="0"/>
            <a:ext cx="12192000" cy="6400800"/>
          </a:xfrm>
          <a:prstGeom prst="rect">
            <a:avLst/>
          </a:prstGeom>
        </p:spPr>
      </p:pic>
      <p:sp>
        <p:nvSpPr>
          <p:cNvPr id="3" name="Rectangle 2">
            <a:extLst>
              <a:ext uri="{FF2B5EF4-FFF2-40B4-BE49-F238E27FC236}">
                <a16:creationId xmlns:a16="http://schemas.microsoft.com/office/drawing/2014/main" id="{4F345768-98FB-B2E6-790A-1E07F1F8C690}"/>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44967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BE718-BA9D-73FE-DC67-FCC7F37550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2267F7-E0B8-18B5-B09A-92987CA24B0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A85B316B-3FD8-CABC-EF64-88EC87EA218A}"/>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A63EE37F-1771-F5A5-273F-D1405A9DF68D}"/>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4188070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40D8-2600-EDE7-0239-C9033DA62F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84A0DC-7D9F-055E-F2B6-98576C18CEE2}"/>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C538A9EB-7149-AFDA-0A54-ED7F384EC38B}"/>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D23F096D-20AA-8879-3DDD-0554C4AB076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22120025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C56B6-0D9C-8E33-C583-497823C5D00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BB5ADAB-F3A7-6B47-F52B-1841ACAB2567}"/>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C8ED132E-81F1-2A7A-570F-EE9E576ADB82}"/>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2F11D3F5-D6C1-6F36-7539-168AB4077024}"/>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2186266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C6281-3172-DEF3-5682-41832307AE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FA8179-4A5C-59B0-B040-0D00D069F88C}"/>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2E29442F-86E8-0B7A-3183-3D25168EECED}"/>
              </a:ext>
            </a:extLst>
          </p:cNvPr>
          <p:cNvPicPr>
            <a:picLocks noChangeAspect="1"/>
          </p:cNvPicPr>
          <p:nvPr/>
        </p:nvPicPr>
        <p:blipFill>
          <a:blip r:embed="rId2" cstate="print">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Tree>
    <p:extLst>
      <p:ext uri="{BB962C8B-B14F-4D97-AF65-F5344CB8AC3E}">
        <p14:creationId xmlns:p14="http://schemas.microsoft.com/office/powerpoint/2010/main" val="1795905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8A6B9-0E5E-C307-EC87-769A8D3536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74EE97-4DCE-2F0C-0EA7-8A799638C379}"/>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F65CE843-49A3-7C79-BBF4-E4EFEF323DAF}"/>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96FED664-43CF-43C1-3E14-881E04F7CC5E}"/>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pic>
        <p:nvPicPr>
          <p:cNvPr id="7" name="Picture 6">
            <a:extLst>
              <a:ext uri="{FF2B5EF4-FFF2-40B4-BE49-F238E27FC236}">
                <a16:creationId xmlns:a16="http://schemas.microsoft.com/office/drawing/2014/main" id="{2EC9B131-36E9-4B4E-0DB8-990D639E88C2}"/>
              </a:ext>
            </a:extLst>
          </p:cNvPr>
          <p:cNvPicPr>
            <a:picLocks noChangeAspect="1"/>
          </p:cNvPicPr>
          <p:nvPr/>
        </p:nvPicPr>
        <p:blipFill>
          <a:blip r:embed="rId4"/>
          <a:stretch>
            <a:fillRect/>
          </a:stretch>
        </p:blipFill>
        <p:spPr>
          <a:xfrm>
            <a:off x="8996407" y="3429000"/>
            <a:ext cx="2882120" cy="2882120"/>
          </a:xfrm>
          <a:prstGeom prst="rect">
            <a:avLst/>
          </a:prstGeom>
        </p:spPr>
      </p:pic>
    </p:spTree>
    <p:extLst>
      <p:ext uri="{BB962C8B-B14F-4D97-AF65-F5344CB8AC3E}">
        <p14:creationId xmlns:p14="http://schemas.microsoft.com/office/powerpoint/2010/main" val="786075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56AB7-E423-76B4-5648-CED2B9CC06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81CBA5-6DAC-5EC3-DCB0-94817B6B7022}"/>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1D574C0C-D8A2-26BD-3675-22D33EFFF6B4}"/>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30CA0696-B4DB-2A17-0713-3AA2DF08F804}"/>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29169907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9D3A8-6509-CF39-0D14-B641B39DE59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1DB388-0811-E83C-568F-0ACF5B16A188}"/>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F300021F-A9E6-B495-1FB8-C663AEB97EDF}"/>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2F1D9230-344F-528D-DCAC-AAD5BDA46CF3}"/>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2688100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327FC-E4E9-CBC2-9E67-7882EA8271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67AF5D-F2FD-976A-8F77-44BC59AB8754}"/>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2D84125B-568E-33EE-D0F2-FFB6CE0CD59C}"/>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96310A2A-513D-B64D-3FF6-2537F7F0F0A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5316786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5DB85-0A58-AFE9-CF79-995A883A07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63CD5C-395A-767D-1BD3-65F071BBD276}"/>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25263376-38FE-E35A-823F-D9315B1E8194}"/>
              </a:ext>
            </a:extLst>
          </p:cNvPr>
          <p:cNvPicPr>
            <a:picLocks noChangeAspect="1"/>
          </p:cNvPicPr>
          <p:nvPr/>
        </p:nvPicPr>
        <p:blipFill>
          <a:blip r:embed="rId3">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9D2A9A3A-925F-FA0C-2E0C-5A0B26F33F68}"/>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23684797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829CC-C4AD-C7FC-7736-5E8E87789A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18F21D-FFB7-7092-457C-FA01A1E88D0F}"/>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14E0525A-E297-D9FF-8F3B-6AE9391AF89F}"/>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B208C9FF-2286-85FF-C8E4-A4F7CDFBCA9F}"/>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14674188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1DFC1-BDAB-23BC-22BD-76BAD5FD52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45D2DF-AD64-E805-EFC5-2EBEED7DBC85}"/>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4650AF7C-DFE1-E41D-C823-FE095B0284EF}"/>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ECFAF96E-C632-4291-5D9B-ADC734E4515E}"/>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3714131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24F06-5A57-A063-5F40-29A1181A6A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2A4721-4586-7245-E8B1-A623118120E8}"/>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183AC809-AB0A-D7EA-0E49-B2866FECB12D}"/>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B0B1C6BE-C02C-69DA-76B9-CD5584E17A77}"/>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0145889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83E72-2D8F-1EB4-03CF-1ED6BEB0C1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ED996E-B4BD-E85D-AD74-05837731E510}"/>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FE89260D-2242-E662-8CFD-F844F803599E}"/>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9830DCFA-84CF-96D3-DF0E-B7FECB96579B}"/>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29015595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62D05-8D12-BAE6-4550-32E0AC1060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8ADBB30-C41D-653E-87ED-C034AA1E0034}"/>
              </a:ext>
            </a:extLst>
          </p:cNvPr>
          <p:cNvSpPr txBox="1">
            <a:spLocks noGrp="1" noRot="1" noMove="1" noResize="1" noEditPoints="1" noAdjustHandles="1" noChangeArrowheads="1" noChangeShapeType="1"/>
          </p:cNvSpPr>
          <p:nvPr/>
        </p:nvSpPr>
        <p:spPr>
          <a:xfrm>
            <a:off x="10287001" y="6549552"/>
            <a:ext cx="1142999" cy="276999"/>
          </a:xfrm>
          <a:prstGeom prst="rect">
            <a:avLst/>
          </a:prstGeom>
          <a:solidFill>
            <a:schemeClr val="bg1"/>
          </a:solidFill>
        </p:spPr>
        <p:txBody>
          <a:bodyPr wrap="square" rtlCol="0">
            <a:spAutoFit/>
          </a:bodyPr>
          <a:lstStyle/>
          <a:p>
            <a:r>
              <a:rPr lang="en-GB" sz="1200" b="1"/>
              <a:t>19/03/2025</a:t>
            </a:r>
          </a:p>
        </p:txBody>
      </p:sp>
      <p:pic>
        <p:nvPicPr>
          <p:cNvPr id="4" name="Picture 3">
            <a:extLst>
              <a:ext uri="{FF2B5EF4-FFF2-40B4-BE49-F238E27FC236}">
                <a16:creationId xmlns:a16="http://schemas.microsoft.com/office/drawing/2014/main" id="{77DA7099-248D-8BE0-BDED-098BBE321850}"/>
              </a:ext>
            </a:extLst>
          </p:cNvPr>
          <p:cNvPicPr>
            <a:picLocks noChangeAspect="1"/>
          </p:cNvPicPr>
          <p:nvPr/>
        </p:nvPicPr>
        <p:blipFill>
          <a:blip r:embed="rId2">
            <a:extLst>
              <a:ext uri="{28A0092B-C50C-407E-A947-70E740481C1C}">
                <a14:useLocalDpi xmlns:a14="http://schemas.microsoft.com/office/drawing/2010/main" val="0"/>
              </a:ext>
            </a:extLst>
          </a:blip>
          <a:srcRect t="3333" b="3333"/>
          <a:stretch/>
        </p:blipFill>
        <p:spPr>
          <a:xfrm>
            <a:off x="0" y="0"/>
            <a:ext cx="12192000" cy="6400800"/>
          </a:xfrm>
          <a:prstGeom prst="rect">
            <a:avLst/>
          </a:prstGeom>
        </p:spPr>
      </p:pic>
      <p:sp>
        <p:nvSpPr>
          <p:cNvPr id="3" name="Rectangle 2">
            <a:extLst>
              <a:ext uri="{FF2B5EF4-FFF2-40B4-BE49-F238E27FC236}">
                <a16:creationId xmlns:a16="http://schemas.microsoft.com/office/drawing/2014/main" id="{7B5F53E7-6EA1-ECA3-C1FD-D1CBA0B9BDD7}"/>
              </a:ext>
            </a:extLst>
          </p:cNvPr>
          <p:cNvSpPr/>
          <p:nvPr/>
        </p:nvSpPr>
        <p:spPr>
          <a:xfrm>
            <a:off x="2687817" y="646142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IT21375514</a:t>
            </a:r>
            <a:r>
              <a:rPr lang="en-US" sz="1800">
                <a:solidFill>
                  <a:schemeClr val="tx1"/>
                </a:solidFill>
              </a:rPr>
              <a:t>   |   Sanjayan. C  |   24-25J-146 </a:t>
            </a:r>
          </a:p>
        </p:txBody>
      </p:sp>
    </p:spTree>
    <p:extLst>
      <p:ext uri="{BB962C8B-B14F-4D97-AF65-F5344CB8AC3E}">
        <p14:creationId xmlns:p14="http://schemas.microsoft.com/office/powerpoint/2010/main" val="3856341780"/>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E67DE199-0252-4041-8EC4-46EA6E5F3FD8}"/>
</file>

<file path=customXml/itemProps2.xml><?xml version="1.0" encoding="utf-8"?>
<ds:datastoreItem xmlns:ds="http://schemas.openxmlformats.org/officeDocument/2006/customXml" ds:itemID="{A5D0912F-9A2E-4617-9D68-753DE7501850}"/>
</file>

<file path=customXml/itemProps3.xml><?xml version="1.0" encoding="utf-8"?>
<ds:datastoreItem xmlns:ds="http://schemas.openxmlformats.org/officeDocument/2006/customXml" ds:itemID="{AAF1710E-8E8C-4CC4-9C00-114FB06E3406}"/>
</file>

<file path=docProps/app.xml><?xml version="1.0" encoding="utf-8"?>
<Properties xmlns="http://schemas.openxmlformats.org/officeDocument/2006/extended-properties" xmlns:vt="http://schemas.openxmlformats.org/officeDocument/2006/docPropsVTypes">
  <Template>Proposal prsentation stuct</Template>
  <TotalTime>0</TotalTime>
  <Words>2220</Words>
  <Application>Microsoft Office PowerPoint</Application>
  <PresentationFormat>Widescreen</PresentationFormat>
  <Paragraphs>323</Paragraphs>
  <Slides>129</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129</vt:i4>
      </vt:variant>
    </vt:vector>
  </HeadingPairs>
  <TitlesOfParts>
    <vt:vector size="136" baseType="lpstr">
      <vt:lpstr>Adobe Devanagari</vt:lpstr>
      <vt:lpstr>Aptos</vt:lpstr>
      <vt:lpstr>Arial</vt:lpstr>
      <vt:lpstr>Calibri</vt:lpstr>
      <vt:lpstr>Cambria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Krithiga Balakrishnan</dc:creator>
  <cp:lastModifiedBy>Krithiga Balakrishnan</cp:lastModifiedBy>
  <cp:revision>1</cp:revision>
  <dcterms:created xsi:type="dcterms:W3CDTF">2024-08-05T08:48:32Z</dcterms:created>
  <dcterms:modified xsi:type="dcterms:W3CDTF">2025-03-25T14:59:01Z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